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gif" ContentType="image/gif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7" r:id="rId3"/>
    <p:sldId id="268" r:id="rId4"/>
    <p:sldId id="269" r:id="rId5"/>
    <p:sldId id="275" r:id="rId6"/>
    <p:sldId id="281" r:id="rId7"/>
    <p:sldId id="280" r:id="rId8"/>
    <p:sldId id="274" r:id="rId9"/>
    <p:sldId id="277" r:id="rId10"/>
    <p:sldId id="276" r:id="rId11"/>
    <p:sldId id="278" r:id="rId12"/>
    <p:sldId id="279" r:id="rId13"/>
    <p:sldId id="271" r:id="rId14"/>
    <p:sldId id="273" r:id="rId15"/>
  </p:sldIdLst>
  <p:sldSz cx="9144000" cy="6858000" type="screen4x3"/>
  <p:notesSz cx="6858000" cy="9144000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4882"/>
    <a:srgbClr val="D9670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55" autoAdjust="0"/>
  </p:normalViewPr>
  <p:slideViewPr>
    <p:cSldViewPr>
      <p:cViewPr varScale="1">
        <p:scale>
          <a:sx n="131" d="100"/>
          <a:sy n="131" d="100"/>
        </p:scale>
        <p:origin x="-10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9A6B17-0ED8-4F4E-B737-F105D9557BF0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226FFD35-09B9-459C-9DCF-93946B6D4682}">
      <dgm:prSet phldrT="[besedilo]" custT="1"/>
      <dgm:spPr>
        <a:solidFill>
          <a:schemeClr val="bg2"/>
        </a:solidFill>
        <a:ln>
          <a:solidFill>
            <a:schemeClr val="bg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l-SI" sz="2400" b="1" dirty="0" smtClean="0">
              <a:solidFill>
                <a:schemeClr val="tx1"/>
              </a:solidFill>
            </a:rPr>
            <a:t>1. Uvod v temo (ustvari pričakovanja)</a:t>
          </a:r>
          <a:endParaRPr lang="sl-SI" sz="2400" b="1" dirty="0">
            <a:solidFill>
              <a:schemeClr val="tx1"/>
            </a:solidFill>
          </a:endParaRPr>
        </a:p>
      </dgm:t>
    </dgm:pt>
    <dgm:pt modelId="{21A3BE8B-1195-4D31-8919-9971597068AC}" type="parTrans" cxnId="{B6D044CF-B69E-4292-B4D4-08AF7CF20FB8}">
      <dgm:prSet/>
      <dgm:spPr/>
      <dgm:t>
        <a:bodyPr/>
        <a:lstStyle/>
        <a:p>
          <a:endParaRPr lang="sl-SI" b="1">
            <a:solidFill>
              <a:schemeClr val="tx1"/>
            </a:solidFill>
          </a:endParaRPr>
        </a:p>
      </dgm:t>
    </dgm:pt>
    <dgm:pt modelId="{2317BC16-1603-4A17-B5F7-7B12BBC147BC}" type="sibTrans" cxnId="{B6D044CF-B69E-4292-B4D4-08AF7CF20FB8}">
      <dgm:prSet/>
      <dgm:spPr>
        <a:solidFill>
          <a:schemeClr val="bg1">
            <a:lumMod val="85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sl-SI" b="1">
            <a:solidFill>
              <a:schemeClr val="tx1"/>
            </a:solidFill>
          </a:endParaRPr>
        </a:p>
      </dgm:t>
    </dgm:pt>
    <dgm:pt modelId="{5FD75C2C-3FEF-4DE6-80AD-963D5FF26E20}">
      <dgm:prSet phldrT="[besedilo]" custT="1"/>
      <dgm:spPr>
        <a:solidFill>
          <a:schemeClr val="bg2"/>
        </a:solidFill>
        <a:ln>
          <a:solidFill>
            <a:schemeClr val="bg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l-SI" sz="2400" b="1" dirty="0" smtClean="0">
              <a:solidFill>
                <a:schemeClr val="tx1"/>
              </a:solidFill>
            </a:rPr>
            <a:t>2. O vas (zakaj naj bi poslušali to predstavitev)</a:t>
          </a:r>
          <a:endParaRPr lang="sl-SI" sz="2400" b="1" dirty="0">
            <a:solidFill>
              <a:schemeClr val="tx1"/>
            </a:solidFill>
          </a:endParaRPr>
        </a:p>
      </dgm:t>
    </dgm:pt>
    <dgm:pt modelId="{C88BBA0C-EFAD-49A0-84C6-06AA4AEB3C6B}" type="parTrans" cxnId="{1E88A8E7-3E96-4464-A89E-CF315B853DBD}">
      <dgm:prSet/>
      <dgm:spPr/>
      <dgm:t>
        <a:bodyPr/>
        <a:lstStyle/>
        <a:p>
          <a:endParaRPr lang="sl-SI" b="1">
            <a:solidFill>
              <a:schemeClr val="tx1"/>
            </a:solidFill>
          </a:endParaRPr>
        </a:p>
      </dgm:t>
    </dgm:pt>
    <dgm:pt modelId="{5320FEF9-6F52-4E7B-A2E1-44F2B1960C25}" type="sibTrans" cxnId="{1E88A8E7-3E96-4464-A89E-CF315B853DBD}">
      <dgm:prSet/>
      <dgm:spPr>
        <a:solidFill>
          <a:schemeClr val="bg1">
            <a:lumMod val="85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sl-SI" b="1">
            <a:solidFill>
              <a:schemeClr val="tx1"/>
            </a:solidFill>
          </a:endParaRPr>
        </a:p>
      </dgm:t>
    </dgm:pt>
    <dgm:pt modelId="{EC306D40-0A1E-449C-AEE5-B2611D33CDA3}">
      <dgm:prSet phldrT="[besedilo]" custT="1"/>
      <dgm:spPr>
        <a:solidFill>
          <a:schemeClr val="bg2"/>
        </a:solidFill>
        <a:ln>
          <a:solidFill>
            <a:schemeClr val="bg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l-SI" sz="2400" b="1" dirty="0" smtClean="0">
              <a:solidFill>
                <a:schemeClr val="tx1"/>
              </a:solidFill>
            </a:rPr>
            <a:t>3. Kaj boste predstavili (seznam ustvari vrednost)</a:t>
          </a:r>
          <a:endParaRPr lang="sl-SI" sz="2400" b="1" dirty="0">
            <a:solidFill>
              <a:schemeClr val="tx1"/>
            </a:solidFill>
          </a:endParaRPr>
        </a:p>
      </dgm:t>
    </dgm:pt>
    <dgm:pt modelId="{3A79660C-3BC3-4CFC-A81A-1EC6229AB837}" type="parTrans" cxnId="{9E3C9785-A754-447E-A1D1-CE7FA574397D}">
      <dgm:prSet/>
      <dgm:spPr/>
      <dgm:t>
        <a:bodyPr/>
        <a:lstStyle/>
        <a:p>
          <a:endParaRPr lang="sl-SI" b="1">
            <a:solidFill>
              <a:schemeClr val="tx1"/>
            </a:solidFill>
          </a:endParaRPr>
        </a:p>
      </dgm:t>
    </dgm:pt>
    <dgm:pt modelId="{0D7B81A7-7B91-4B81-A0C7-52C8B5FBF6F7}" type="sibTrans" cxnId="{9E3C9785-A754-447E-A1D1-CE7FA574397D}">
      <dgm:prSet/>
      <dgm:spPr>
        <a:solidFill>
          <a:schemeClr val="bg1">
            <a:lumMod val="85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sl-SI" b="1">
            <a:solidFill>
              <a:schemeClr val="tx1"/>
            </a:solidFill>
          </a:endParaRPr>
        </a:p>
      </dgm:t>
    </dgm:pt>
    <dgm:pt modelId="{DE7BE0A7-F6BD-4924-AF7E-18B44B38CD9C}">
      <dgm:prSet phldrT="[besedilo]" custT="1"/>
      <dgm:spPr>
        <a:solidFill>
          <a:schemeClr val="bg2"/>
        </a:solidFill>
        <a:ln>
          <a:solidFill>
            <a:schemeClr val="bg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l-SI" sz="2400" b="1" dirty="0" smtClean="0">
              <a:solidFill>
                <a:schemeClr val="tx1"/>
              </a:solidFill>
            </a:rPr>
            <a:t>4. Predstavitev gradiva (v živo)</a:t>
          </a:r>
        </a:p>
      </dgm:t>
    </dgm:pt>
    <dgm:pt modelId="{D25ED45D-5356-4010-BA68-7CA18008754B}" type="parTrans" cxnId="{E2535986-BC43-4730-8775-DC8AF860F313}">
      <dgm:prSet/>
      <dgm:spPr/>
      <dgm:t>
        <a:bodyPr/>
        <a:lstStyle/>
        <a:p>
          <a:endParaRPr lang="sl-SI" b="1">
            <a:solidFill>
              <a:schemeClr val="tx1"/>
            </a:solidFill>
          </a:endParaRPr>
        </a:p>
      </dgm:t>
    </dgm:pt>
    <dgm:pt modelId="{52E170BE-D87F-416F-A907-115DBFE49216}" type="sibTrans" cxnId="{E2535986-BC43-4730-8775-DC8AF860F313}">
      <dgm:prSet/>
      <dgm:spPr>
        <a:solidFill>
          <a:schemeClr val="bg1">
            <a:lumMod val="85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sl-SI" b="1">
            <a:solidFill>
              <a:schemeClr val="tx1"/>
            </a:solidFill>
          </a:endParaRPr>
        </a:p>
      </dgm:t>
    </dgm:pt>
    <dgm:pt modelId="{95BD2881-698C-456F-9219-05C363869D3A}">
      <dgm:prSet phldrT="[besedilo]" custT="1"/>
      <dgm:spPr>
        <a:solidFill>
          <a:schemeClr val="bg2"/>
        </a:solidFill>
        <a:ln>
          <a:solidFill>
            <a:schemeClr val="bg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l-SI" sz="2400" b="1" dirty="0" smtClean="0">
              <a:solidFill>
                <a:schemeClr val="tx1"/>
              </a:solidFill>
            </a:rPr>
            <a:t>5. Kaj ste predstavili (dokaz, da držite obljubo)</a:t>
          </a:r>
        </a:p>
      </dgm:t>
    </dgm:pt>
    <dgm:pt modelId="{5FBE482E-4C29-4C55-89B7-818DB7187213}" type="parTrans" cxnId="{EFF10996-D692-4382-BB8F-CA8B738E672E}">
      <dgm:prSet/>
      <dgm:spPr/>
      <dgm:t>
        <a:bodyPr/>
        <a:lstStyle/>
        <a:p>
          <a:endParaRPr lang="sl-SI" b="1">
            <a:solidFill>
              <a:schemeClr val="tx1"/>
            </a:solidFill>
          </a:endParaRPr>
        </a:p>
      </dgm:t>
    </dgm:pt>
    <dgm:pt modelId="{4E3E4811-70DF-4AAE-86A8-0C5A622DF866}" type="sibTrans" cxnId="{EFF10996-D692-4382-BB8F-CA8B738E672E}">
      <dgm:prSet/>
      <dgm:spPr>
        <a:solidFill>
          <a:schemeClr val="bg1">
            <a:lumMod val="85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sl-SI" b="1">
            <a:solidFill>
              <a:schemeClr val="tx1"/>
            </a:solidFill>
          </a:endParaRPr>
        </a:p>
      </dgm:t>
    </dgm:pt>
    <dgm:pt modelId="{B25FD8CA-5BE3-4CDC-920C-9D0FA5D31BC1}">
      <dgm:prSet phldrT="[besedilo]" custT="1"/>
      <dgm:spPr>
        <a:solidFill>
          <a:schemeClr val="bg2"/>
        </a:solidFill>
        <a:ln>
          <a:solidFill>
            <a:schemeClr val="bg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l-SI" sz="2400" b="1" dirty="0" smtClean="0">
              <a:solidFill>
                <a:schemeClr val="tx1"/>
              </a:solidFill>
            </a:rPr>
            <a:t>6. Naslednji koraki (“Vi naj bi ...”)</a:t>
          </a:r>
        </a:p>
      </dgm:t>
    </dgm:pt>
    <dgm:pt modelId="{30AAD6B7-1D6E-4AEC-A790-61B1F9C1F67A}" type="parTrans" cxnId="{81440979-DFD7-44D2-B840-AE6C606D3D27}">
      <dgm:prSet/>
      <dgm:spPr/>
      <dgm:t>
        <a:bodyPr/>
        <a:lstStyle/>
        <a:p>
          <a:endParaRPr lang="sl-SI" b="1">
            <a:solidFill>
              <a:schemeClr val="tx1"/>
            </a:solidFill>
          </a:endParaRPr>
        </a:p>
      </dgm:t>
    </dgm:pt>
    <dgm:pt modelId="{18CDBE7E-62EB-4DB1-ADF9-C793AC114A1F}" type="sibTrans" cxnId="{81440979-DFD7-44D2-B840-AE6C606D3D27}">
      <dgm:prSet/>
      <dgm:spPr>
        <a:solidFill>
          <a:schemeClr val="bg1">
            <a:lumMod val="85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sl-SI" b="1">
            <a:solidFill>
              <a:schemeClr val="tx1"/>
            </a:solidFill>
          </a:endParaRPr>
        </a:p>
      </dgm:t>
    </dgm:pt>
    <dgm:pt modelId="{7C807B55-54E9-45E5-BC9C-F1D04FC7F535}">
      <dgm:prSet phldrT="[besedilo]" custT="1"/>
      <dgm:spPr>
        <a:solidFill>
          <a:schemeClr val="bg2"/>
        </a:solidFill>
        <a:ln>
          <a:solidFill>
            <a:schemeClr val="bg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l-SI" sz="2400" b="1" dirty="0" smtClean="0">
              <a:solidFill>
                <a:schemeClr val="tx1"/>
              </a:solidFill>
            </a:rPr>
            <a:t>7. Zaključne misli (ker ste pametni!)</a:t>
          </a:r>
        </a:p>
      </dgm:t>
    </dgm:pt>
    <dgm:pt modelId="{9A2043C9-6648-46BF-BA07-E94C2D50051D}" type="parTrans" cxnId="{1023CCB3-D299-4D70-8AF0-4A347B7C7A5F}">
      <dgm:prSet/>
      <dgm:spPr/>
      <dgm:t>
        <a:bodyPr/>
        <a:lstStyle/>
        <a:p>
          <a:endParaRPr lang="sl-SI" b="1">
            <a:solidFill>
              <a:schemeClr val="tx1"/>
            </a:solidFill>
          </a:endParaRPr>
        </a:p>
      </dgm:t>
    </dgm:pt>
    <dgm:pt modelId="{4E28B006-122D-40F5-BA7C-F8CA07A84C6A}" type="sibTrans" cxnId="{1023CCB3-D299-4D70-8AF0-4A347B7C7A5F}">
      <dgm:prSet/>
      <dgm:spPr/>
      <dgm:t>
        <a:bodyPr/>
        <a:lstStyle/>
        <a:p>
          <a:endParaRPr lang="sl-SI" b="1">
            <a:solidFill>
              <a:schemeClr val="tx1"/>
            </a:solidFill>
          </a:endParaRPr>
        </a:p>
      </dgm:t>
    </dgm:pt>
    <dgm:pt modelId="{9509A11F-ED75-4890-B251-B5018F2A2B13}" type="pres">
      <dgm:prSet presAssocID="{309A6B17-0ED8-4F4E-B737-F105D9557BF0}" presName="linearFlow" presStyleCnt="0">
        <dgm:presLayoutVars>
          <dgm:resizeHandles val="exact"/>
        </dgm:presLayoutVars>
      </dgm:prSet>
      <dgm:spPr/>
    </dgm:pt>
    <dgm:pt modelId="{F5952DE7-0A3E-4117-B4EE-5B29CF4B1BE2}" type="pres">
      <dgm:prSet presAssocID="{226FFD35-09B9-459C-9DCF-93946B6D4682}" presName="node" presStyleLbl="node1" presStyleIdx="0" presStyleCnt="7" custScaleX="383803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7BBEE354-40D0-4448-BF4E-8F4244454464}" type="pres">
      <dgm:prSet presAssocID="{2317BC16-1603-4A17-B5F7-7B12BBC147BC}" presName="sibTrans" presStyleLbl="sibTrans2D1" presStyleIdx="0" presStyleCnt="6" custScaleX="132881"/>
      <dgm:spPr/>
      <dgm:t>
        <a:bodyPr/>
        <a:lstStyle/>
        <a:p>
          <a:endParaRPr lang="sl-SI"/>
        </a:p>
      </dgm:t>
    </dgm:pt>
    <dgm:pt modelId="{4F3D3B9C-563E-4414-9278-31963C6C4AB6}" type="pres">
      <dgm:prSet presAssocID="{2317BC16-1603-4A17-B5F7-7B12BBC147BC}" presName="connectorText" presStyleLbl="sibTrans2D1" presStyleIdx="0" presStyleCnt="6"/>
      <dgm:spPr/>
      <dgm:t>
        <a:bodyPr/>
        <a:lstStyle/>
        <a:p>
          <a:endParaRPr lang="sl-SI"/>
        </a:p>
      </dgm:t>
    </dgm:pt>
    <dgm:pt modelId="{07A10788-39A3-47EC-B44A-2FD8B52A2102}" type="pres">
      <dgm:prSet presAssocID="{5FD75C2C-3FEF-4DE6-80AD-963D5FF26E20}" presName="node" presStyleLbl="node1" presStyleIdx="1" presStyleCnt="7" custScaleX="383803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44F8AA02-2C0E-40EF-9E3E-3A89889311D2}" type="pres">
      <dgm:prSet presAssocID="{5320FEF9-6F52-4E7B-A2E1-44F2B1960C25}" presName="sibTrans" presStyleLbl="sibTrans2D1" presStyleIdx="1" presStyleCnt="6" custScaleX="132881"/>
      <dgm:spPr/>
      <dgm:t>
        <a:bodyPr/>
        <a:lstStyle/>
        <a:p>
          <a:endParaRPr lang="sl-SI"/>
        </a:p>
      </dgm:t>
    </dgm:pt>
    <dgm:pt modelId="{9E430626-2C1F-446E-B6AB-BE4789BC766E}" type="pres">
      <dgm:prSet presAssocID="{5320FEF9-6F52-4E7B-A2E1-44F2B1960C25}" presName="connectorText" presStyleLbl="sibTrans2D1" presStyleIdx="1" presStyleCnt="6"/>
      <dgm:spPr/>
      <dgm:t>
        <a:bodyPr/>
        <a:lstStyle/>
        <a:p>
          <a:endParaRPr lang="sl-SI"/>
        </a:p>
      </dgm:t>
    </dgm:pt>
    <dgm:pt modelId="{502AAC45-3A3C-4C42-8B96-8662376755F8}" type="pres">
      <dgm:prSet presAssocID="{EC306D40-0A1E-449C-AEE5-B2611D33CDA3}" presName="node" presStyleLbl="node1" presStyleIdx="2" presStyleCnt="7" custScaleX="383803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6F1363C5-E0E4-4E84-BE30-A3B2C0DAA4ED}" type="pres">
      <dgm:prSet presAssocID="{0D7B81A7-7B91-4B81-A0C7-52C8B5FBF6F7}" presName="sibTrans" presStyleLbl="sibTrans2D1" presStyleIdx="2" presStyleCnt="6" custScaleX="132881"/>
      <dgm:spPr/>
      <dgm:t>
        <a:bodyPr/>
        <a:lstStyle/>
        <a:p>
          <a:endParaRPr lang="sl-SI"/>
        </a:p>
      </dgm:t>
    </dgm:pt>
    <dgm:pt modelId="{A1DF6683-7C0E-4BDC-87D9-893A69B2C2D2}" type="pres">
      <dgm:prSet presAssocID="{0D7B81A7-7B91-4B81-A0C7-52C8B5FBF6F7}" presName="connectorText" presStyleLbl="sibTrans2D1" presStyleIdx="2" presStyleCnt="6"/>
      <dgm:spPr/>
      <dgm:t>
        <a:bodyPr/>
        <a:lstStyle/>
        <a:p>
          <a:endParaRPr lang="sl-SI"/>
        </a:p>
      </dgm:t>
    </dgm:pt>
    <dgm:pt modelId="{BFE6EB84-66B6-4ADC-88EA-957B1A982CC8}" type="pres">
      <dgm:prSet presAssocID="{DE7BE0A7-F6BD-4924-AF7E-18B44B38CD9C}" presName="node" presStyleLbl="node1" presStyleIdx="3" presStyleCnt="7" custScaleX="383803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D2C9B3E0-B095-49BC-95D9-723010A7C88B}" type="pres">
      <dgm:prSet presAssocID="{52E170BE-D87F-416F-A907-115DBFE49216}" presName="sibTrans" presStyleLbl="sibTrans2D1" presStyleIdx="3" presStyleCnt="6" custScaleX="132881"/>
      <dgm:spPr/>
      <dgm:t>
        <a:bodyPr/>
        <a:lstStyle/>
        <a:p>
          <a:endParaRPr lang="sl-SI"/>
        </a:p>
      </dgm:t>
    </dgm:pt>
    <dgm:pt modelId="{6F7B2D7D-AA8D-4F25-B9C8-BB07FE13F7FC}" type="pres">
      <dgm:prSet presAssocID="{52E170BE-D87F-416F-A907-115DBFE49216}" presName="connectorText" presStyleLbl="sibTrans2D1" presStyleIdx="3" presStyleCnt="6"/>
      <dgm:spPr/>
      <dgm:t>
        <a:bodyPr/>
        <a:lstStyle/>
        <a:p>
          <a:endParaRPr lang="sl-SI"/>
        </a:p>
      </dgm:t>
    </dgm:pt>
    <dgm:pt modelId="{373C4B0E-C103-44D5-A78A-720778F01E70}" type="pres">
      <dgm:prSet presAssocID="{95BD2881-698C-456F-9219-05C363869D3A}" presName="node" presStyleLbl="node1" presStyleIdx="4" presStyleCnt="7" custScaleX="383803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EB1A6A65-E758-4E42-95F0-C34B706F6AC9}" type="pres">
      <dgm:prSet presAssocID="{4E3E4811-70DF-4AAE-86A8-0C5A622DF866}" presName="sibTrans" presStyleLbl="sibTrans2D1" presStyleIdx="4" presStyleCnt="6" custScaleX="132881"/>
      <dgm:spPr/>
      <dgm:t>
        <a:bodyPr/>
        <a:lstStyle/>
        <a:p>
          <a:endParaRPr lang="sl-SI"/>
        </a:p>
      </dgm:t>
    </dgm:pt>
    <dgm:pt modelId="{5FEFAD5F-3010-45E1-9AEB-415C764A9718}" type="pres">
      <dgm:prSet presAssocID="{4E3E4811-70DF-4AAE-86A8-0C5A622DF866}" presName="connectorText" presStyleLbl="sibTrans2D1" presStyleIdx="4" presStyleCnt="6"/>
      <dgm:spPr/>
      <dgm:t>
        <a:bodyPr/>
        <a:lstStyle/>
        <a:p>
          <a:endParaRPr lang="sl-SI"/>
        </a:p>
      </dgm:t>
    </dgm:pt>
    <dgm:pt modelId="{41A453C5-8C8A-47B0-9C60-8FC53EA3E06C}" type="pres">
      <dgm:prSet presAssocID="{B25FD8CA-5BE3-4CDC-920C-9D0FA5D31BC1}" presName="node" presStyleLbl="node1" presStyleIdx="5" presStyleCnt="7" custScaleX="383803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A97BACA6-52D1-498B-9F4B-7769E12FB743}" type="pres">
      <dgm:prSet presAssocID="{18CDBE7E-62EB-4DB1-ADF9-C793AC114A1F}" presName="sibTrans" presStyleLbl="sibTrans2D1" presStyleIdx="5" presStyleCnt="6" custScaleX="132881"/>
      <dgm:spPr/>
      <dgm:t>
        <a:bodyPr/>
        <a:lstStyle/>
        <a:p>
          <a:endParaRPr lang="sl-SI"/>
        </a:p>
      </dgm:t>
    </dgm:pt>
    <dgm:pt modelId="{4AA49C36-6B65-4869-B1C0-9FE0D805C840}" type="pres">
      <dgm:prSet presAssocID="{18CDBE7E-62EB-4DB1-ADF9-C793AC114A1F}" presName="connectorText" presStyleLbl="sibTrans2D1" presStyleIdx="5" presStyleCnt="6"/>
      <dgm:spPr/>
      <dgm:t>
        <a:bodyPr/>
        <a:lstStyle/>
        <a:p>
          <a:endParaRPr lang="sl-SI"/>
        </a:p>
      </dgm:t>
    </dgm:pt>
    <dgm:pt modelId="{F3CA1FF8-B66F-405C-949B-39E945BF4CC6}" type="pres">
      <dgm:prSet presAssocID="{7C807B55-54E9-45E5-BC9C-F1D04FC7F535}" presName="node" presStyleLbl="node1" presStyleIdx="6" presStyleCnt="7" custScaleX="383803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</dgm:ptLst>
  <dgm:cxnLst>
    <dgm:cxn modelId="{F3CE7C3D-83BC-491D-98C3-28288E088B91}" type="presOf" srcId="{0D7B81A7-7B91-4B81-A0C7-52C8B5FBF6F7}" destId="{6F1363C5-E0E4-4E84-BE30-A3B2C0DAA4ED}" srcOrd="0" destOrd="0" presId="urn:microsoft.com/office/officeart/2005/8/layout/process2"/>
    <dgm:cxn modelId="{194CF8DE-539B-43FD-95B7-9AED53687C91}" type="presOf" srcId="{309A6B17-0ED8-4F4E-B737-F105D9557BF0}" destId="{9509A11F-ED75-4890-B251-B5018F2A2B13}" srcOrd="0" destOrd="0" presId="urn:microsoft.com/office/officeart/2005/8/layout/process2"/>
    <dgm:cxn modelId="{1E88A8E7-3E96-4464-A89E-CF315B853DBD}" srcId="{309A6B17-0ED8-4F4E-B737-F105D9557BF0}" destId="{5FD75C2C-3FEF-4DE6-80AD-963D5FF26E20}" srcOrd="1" destOrd="0" parTransId="{C88BBA0C-EFAD-49A0-84C6-06AA4AEB3C6B}" sibTransId="{5320FEF9-6F52-4E7B-A2E1-44F2B1960C25}"/>
    <dgm:cxn modelId="{211E4DAE-B81C-4BFD-9AF0-50969DDC86B3}" type="presOf" srcId="{5FD75C2C-3FEF-4DE6-80AD-963D5FF26E20}" destId="{07A10788-39A3-47EC-B44A-2FD8B52A2102}" srcOrd="0" destOrd="0" presId="urn:microsoft.com/office/officeart/2005/8/layout/process2"/>
    <dgm:cxn modelId="{9E3C9785-A754-447E-A1D1-CE7FA574397D}" srcId="{309A6B17-0ED8-4F4E-B737-F105D9557BF0}" destId="{EC306D40-0A1E-449C-AEE5-B2611D33CDA3}" srcOrd="2" destOrd="0" parTransId="{3A79660C-3BC3-4CFC-A81A-1EC6229AB837}" sibTransId="{0D7B81A7-7B91-4B81-A0C7-52C8B5FBF6F7}"/>
    <dgm:cxn modelId="{261B2FCC-5B3E-48A0-82E2-682D8C51269C}" type="presOf" srcId="{DE7BE0A7-F6BD-4924-AF7E-18B44B38CD9C}" destId="{BFE6EB84-66B6-4ADC-88EA-957B1A982CC8}" srcOrd="0" destOrd="0" presId="urn:microsoft.com/office/officeart/2005/8/layout/process2"/>
    <dgm:cxn modelId="{54DC6089-AD3B-4B1D-BF5A-B50F3F1B064C}" type="presOf" srcId="{0D7B81A7-7B91-4B81-A0C7-52C8B5FBF6F7}" destId="{A1DF6683-7C0E-4BDC-87D9-893A69B2C2D2}" srcOrd="1" destOrd="0" presId="urn:microsoft.com/office/officeart/2005/8/layout/process2"/>
    <dgm:cxn modelId="{F230DA3C-1536-4817-81CE-2FA89B6E541C}" type="presOf" srcId="{B25FD8CA-5BE3-4CDC-920C-9D0FA5D31BC1}" destId="{41A453C5-8C8A-47B0-9C60-8FC53EA3E06C}" srcOrd="0" destOrd="0" presId="urn:microsoft.com/office/officeart/2005/8/layout/process2"/>
    <dgm:cxn modelId="{08640956-ABEB-4B57-B8DB-228BCAC09648}" type="presOf" srcId="{EC306D40-0A1E-449C-AEE5-B2611D33CDA3}" destId="{502AAC45-3A3C-4C42-8B96-8662376755F8}" srcOrd="0" destOrd="0" presId="urn:microsoft.com/office/officeart/2005/8/layout/process2"/>
    <dgm:cxn modelId="{81440979-DFD7-44D2-B840-AE6C606D3D27}" srcId="{309A6B17-0ED8-4F4E-B737-F105D9557BF0}" destId="{B25FD8CA-5BE3-4CDC-920C-9D0FA5D31BC1}" srcOrd="5" destOrd="0" parTransId="{30AAD6B7-1D6E-4AEC-A790-61B1F9C1F67A}" sibTransId="{18CDBE7E-62EB-4DB1-ADF9-C793AC114A1F}"/>
    <dgm:cxn modelId="{440DBD54-9786-419C-A2DA-C2F5E20F6CD4}" type="presOf" srcId="{2317BC16-1603-4A17-B5F7-7B12BBC147BC}" destId="{4F3D3B9C-563E-4414-9278-31963C6C4AB6}" srcOrd="1" destOrd="0" presId="urn:microsoft.com/office/officeart/2005/8/layout/process2"/>
    <dgm:cxn modelId="{6DCCB1D3-DD8C-4C6E-AC25-9DBF819404B1}" type="presOf" srcId="{5320FEF9-6F52-4E7B-A2E1-44F2B1960C25}" destId="{9E430626-2C1F-446E-B6AB-BE4789BC766E}" srcOrd="1" destOrd="0" presId="urn:microsoft.com/office/officeart/2005/8/layout/process2"/>
    <dgm:cxn modelId="{01D0C91D-68A8-492A-8568-5894287373B4}" type="presOf" srcId="{52E170BE-D87F-416F-A907-115DBFE49216}" destId="{D2C9B3E0-B095-49BC-95D9-723010A7C88B}" srcOrd="0" destOrd="0" presId="urn:microsoft.com/office/officeart/2005/8/layout/process2"/>
    <dgm:cxn modelId="{733FD9CE-44D7-43D6-B16F-CD3E712D4AE2}" type="presOf" srcId="{4E3E4811-70DF-4AAE-86A8-0C5A622DF866}" destId="{EB1A6A65-E758-4E42-95F0-C34B706F6AC9}" srcOrd="0" destOrd="0" presId="urn:microsoft.com/office/officeart/2005/8/layout/process2"/>
    <dgm:cxn modelId="{19618B86-E373-43F5-A147-51D0592C4E5E}" type="presOf" srcId="{2317BC16-1603-4A17-B5F7-7B12BBC147BC}" destId="{7BBEE354-40D0-4448-BF4E-8F4244454464}" srcOrd="0" destOrd="0" presId="urn:microsoft.com/office/officeart/2005/8/layout/process2"/>
    <dgm:cxn modelId="{F1FB322E-B314-484E-B4A9-6F3A02F8B10C}" type="presOf" srcId="{226FFD35-09B9-459C-9DCF-93946B6D4682}" destId="{F5952DE7-0A3E-4117-B4EE-5B29CF4B1BE2}" srcOrd="0" destOrd="0" presId="urn:microsoft.com/office/officeart/2005/8/layout/process2"/>
    <dgm:cxn modelId="{3BCC8B56-D226-4E0F-B882-68AACFA822BE}" type="presOf" srcId="{18CDBE7E-62EB-4DB1-ADF9-C793AC114A1F}" destId="{A97BACA6-52D1-498B-9F4B-7769E12FB743}" srcOrd="0" destOrd="0" presId="urn:microsoft.com/office/officeart/2005/8/layout/process2"/>
    <dgm:cxn modelId="{E2535986-BC43-4730-8775-DC8AF860F313}" srcId="{309A6B17-0ED8-4F4E-B737-F105D9557BF0}" destId="{DE7BE0A7-F6BD-4924-AF7E-18B44B38CD9C}" srcOrd="3" destOrd="0" parTransId="{D25ED45D-5356-4010-BA68-7CA18008754B}" sibTransId="{52E170BE-D87F-416F-A907-115DBFE49216}"/>
    <dgm:cxn modelId="{7F5C3171-E7C2-4540-9B66-593192E0D5BF}" type="presOf" srcId="{52E170BE-D87F-416F-A907-115DBFE49216}" destId="{6F7B2D7D-AA8D-4F25-B9C8-BB07FE13F7FC}" srcOrd="1" destOrd="0" presId="urn:microsoft.com/office/officeart/2005/8/layout/process2"/>
    <dgm:cxn modelId="{306FFB7B-C701-425D-BA75-5EAD78C34D63}" type="presOf" srcId="{18CDBE7E-62EB-4DB1-ADF9-C793AC114A1F}" destId="{4AA49C36-6B65-4869-B1C0-9FE0D805C840}" srcOrd="1" destOrd="0" presId="urn:microsoft.com/office/officeart/2005/8/layout/process2"/>
    <dgm:cxn modelId="{1023CCB3-D299-4D70-8AF0-4A347B7C7A5F}" srcId="{309A6B17-0ED8-4F4E-B737-F105D9557BF0}" destId="{7C807B55-54E9-45E5-BC9C-F1D04FC7F535}" srcOrd="6" destOrd="0" parTransId="{9A2043C9-6648-46BF-BA07-E94C2D50051D}" sibTransId="{4E28B006-122D-40F5-BA7C-F8CA07A84C6A}"/>
    <dgm:cxn modelId="{D0281A45-136D-4536-91A4-E3AD5B21BDB9}" type="presOf" srcId="{7C807B55-54E9-45E5-BC9C-F1D04FC7F535}" destId="{F3CA1FF8-B66F-405C-949B-39E945BF4CC6}" srcOrd="0" destOrd="0" presId="urn:microsoft.com/office/officeart/2005/8/layout/process2"/>
    <dgm:cxn modelId="{4E390089-A767-4927-8B72-F3BD5526F65B}" type="presOf" srcId="{5320FEF9-6F52-4E7B-A2E1-44F2B1960C25}" destId="{44F8AA02-2C0E-40EF-9E3E-3A89889311D2}" srcOrd="0" destOrd="0" presId="urn:microsoft.com/office/officeart/2005/8/layout/process2"/>
    <dgm:cxn modelId="{5F986043-124E-48D5-8922-DF60B21BD9BD}" type="presOf" srcId="{4E3E4811-70DF-4AAE-86A8-0C5A622DF866}" destId="{5FEFAD5F-3010-45E1-9AEB-415C764A9718}" srcOrd="1" destOrd="0" presId="urn:microsoft.com/office/officeart/2005/8/layout/process2"/>
    <dgm:cxn modelId="{EFF10996-D692-4382-BB8F-CA8B738E672E}" srcId="{309A6B17-0ED8-4F4E-B737-F105D9557BF0}" destId="{95BD2881-698C-456F-9219-05C363869D3A}" srcOrd="4" destOrd="0" parTransId="{5FBE482E-4C29-4C55-89B7-818DB7187213}" sibTransId="{4E3E4811-70DF-4AAE-86A8-0C5A622DF866}"/>
    <dgm:cxn modelId="{7373CE89-BA55-4ED9-9348-1DDB918F4576}" type="presOf" srcId="{95BD2881-698C-456F-9219-05C363869D3A}" destId="{373C4B0E-C103-44D5-A78A-720778F01E70}" srcOrd="0" destOrd="0" presId="urn:microsoft.com/office/officeart/2005/8/layout/process2"/>
    <dgm:cxn modelId="{B6D044CF-B69E-4292-B4D4-08AF7CF20FB8}" srcId="{309A6B17-0ED8-4F4E-B737-F105D9557BF0}" destId="{226FFD35-09B9-459C-9DCF-93946B6D4682}" srcOrd="0" destOrd="0" parTransId="{21A3BE8B-1195-4D31-8919-9971597068AC}" sibTransId="{2317BC16-1603-4A17-B5F7-7B12BBC147BC}"/>
    <dgm:cxn modelId="{219E02E1-5E0B-4361-95C4-2B7057885086}" type="presParOf" srcId="{9509A11F-ED75-4890-B251-B5018F2A2B13}" destId="{F5952DE7-0A3E-4117-B4EE-5B29CF4B1BE2}" srcOrd="0" destOrd="0" presId="urn:microsoft.com/office/officeart/2005/8/layout/process2"/>
    <dgm:cxn modelId="{0719CE0D-0605-4BC9-8AA6-865F3425D33F}" type="presParOf" srcId="{9509A11F-ED75-4890-B251-B5018F2A2B13}" destId="{7BBEE354-40D0-4448-BF4E-8F4244454464}" srcOrd="1" destOrd="0" presId="urn:microsoft.com/office/officeart/2005/8/layout/process2"/>
    <dgm:cxn modelId="{391BEA77-0AEB-43B6-8BD4-3F79E6C2E000}" type="presParOf" srcId="{7BBEE354-40D0-4448-BF4E-8F4244454464}" destId="{4F3D3B9C-563E-4414-9278-31963C6C4AB6}" srcOrd="0" destOrd="0" presId="urn:microsoft.com/office/officeart/2005/8/layout/process2"/>
    <dgm:cxn modelId="{CF185781-882C-4036-9F39-746E7ADF178C}" type="presParOf" srcId="{9509A11F-ED75-4890-B251-B5018F2A2B13}" destId="{07A10788-39A3-47EC-B44A-2FD8B52A2102}" srcOrd="2" destOrd="0" presId="urn:microsoft.com/office/officeart/2005/8/layout/process2"/>
    <dgm:cxn modelId="{58DCFE99-A0C1-4266-9465-C5EB5312047A}" type="presParOf" srcId="{9509A11F-ED75-4890-B251-B5018F2A2B13}" destId="{44F8AA02-2C0E-40EF-9E3E-3A89889311D2}" srcOrd="3" destOrd="0" presId="urn:microsoft.com/office/officeart/2005/8/layout/process2"/>
    <dgm:cxn modelId="{FB4769AF-3B4C-4AE7-9EF8-5E50DA8B0500}" type="presParOf" srcId="{44F8AA02-2C0E-40EF-9E3E-3A89889311D2}" destId="{9E430626-2C1F-446E-B6AB-BE4789BC766E}" srcOrd="0" destOrd="0" presId="urn:microsoft.com/office/officeart/2005/8/layout/process2"/>
    <dgm:cxn modelId="{3212CF5F-DD22-49AA-A95D-0325FB624F36}" type="presParOf" srcId="{9509A11F-ED75-4890-B251-B5018F2A2B13}" destId="{502AAC45-3A3C-4C42-8B96-8662376755F8}" srcOrd="4" destOrd="0" presId="urn:microsoft.com/office/officeart/2005/8/layout/process2"/>
    <dgm:cxn modelId="{479D2AB5-0747-4825-B86C-A338FC25E7CD}" type="presParOf" srcId="{9509A11F-ED75-4890-B251-B5018F2A2B13}" destId="{6F1363C5-E0E4-4E84-BE30-A3B2C0DAA4ED}" srcOrd="5" destOrd="0" presId="urn:microsoft.com/office/officeart/2005/8/layout/process2"/>
    <dgm:cxn modelId="{28A6B913-833A-40B5-B518-775FD548856E}" type="presParOf" srcId="{6F1363C5-E0E4-4E84-BE30-A3B2C0DAA4ED}" destId="{A1DF6683-7C0E-4BDC-87D9-893A69B2C2D2}" srcOrd="0" destOrd="0" presId="urn:microsoft.com/office/officeart/2005/8/layout/process2"/>
    <dgm:cxn modelId="{F63CCE05-F79B-4D94-B740-D302AA5F4F59}" type="presParOf" srcId="{9509A11F-ED75-4890-B251-B5018F2A2B13}" destId="{BFE6EB84-66B6-4ADC-88EA-957B1A982CC8}" srcOrd="6" destOrd="0" presId="urn:microsoft.com/office/officeart/2005/8/layout/process2"/>
    <dgm:cxn modelId="{C485F5D9-9466-453E-9CED-1EB959F93855}" type="presParOf" srcId="{9509A11F-ED75-4890-B251-B5018F2A2B13}" destId="{D2C9B3E0-B095-49BC-95D9-723010A7C88B}" srcOrd="7" destOrd="0" presId="urn:microsoft.com/office/officeart/2005/8/layout/process2"/>
    <dgm:cxn modelId="{6CBF0BE5-DD8C-4BB0-A1B1-BC4BFA4CE3D5}" type="presParOf" srcId="{D2C9B3E0-B095-49BC-95D9-723010A7C88B}" destId="{6F7B2D7D-AA8D-4F25-B9C8-BB07FE13F7FC}" srcOrd="0" destOrd="0" presId="urn:microsoft.com/office/officeart/2005/8/layout/process2"/>
    <dgm:cxn modelId="{B6735E2B-83D2-42DF-A695-19284C53DA20}" type="presParOf" srcId="{9509A11F-ED75-4890-B251-B5018F2A2B13}" destId="{373C4B0E-C103-44D5-A78A-720778F01E70}" srcOrd="8" destOrd="0" presId="urn:microsoft.com/office/officeart/2005/8/layout/process2"/>
    <dgm:cxn modelId="{083AEB46-B49C-4342-96CF-5B4DF1432897}" type="presParOf" srcId="{9509A11F-ED75-4890-B251-B5018F2A2B13}" destId="{EB1A6A65-E758-4E42-95F0-C34B706F6AC9}" srcOrd="9" destOrd="0" presId="urn:microsoft.com/office/officeart/2005/8/layout/process2"/>
    <dgm:cxn modelId="{327140F4-D4C6-45D9-AEA9-07E9D98B1D62}" type="presParOf" srcId="{EB1A6A65-E758-4E42-95F0-C34B706F6AC9}" destId="{5FEFAD5F-3010-45E1-9AEB-415C764A9718}" srcOrd="0" destOrd="0" presId="urn:microsoft.com/office/officeart/2005/8/layout/process2"/>
    <dgm:cxn modelId="{9932030F-4143-4523-8892-221309140ED2}" type="presParOf" srcId="{9509A11F-ED75-4890-B251-B5018F2A2B13}" destId="{41A453C5-8C8A-47B0-9C60-8FC53EA3E06C}" srcOrd="10" destOrd="0" presId="urn:microsoft.com/office/officeart/2005/8/layout/process2"/>
    <dgm:cxn modelId="{91D703BF-F07E-4321-BD92-6BB45D4CD19B}" type="presParOf" srcId="{9509A11F-ED75-4890-B251-B5018F2A2B13}" destId="{A97BACA6-52D1-498B-9F4B-7769E12FB743}" srcOrd="11" destOrd="0" presId="urn:microsoft.com/office/officeart/2005/8/layout/process2"/>
    <dgm:cxn modelId="{0A468DC4-C50B-4145-A10C-ED4793E1D922}" type="presParOf" srcId="{A97BACA6-52D1-498B-9F4B-7769E12FB743}" destId="{4AA49C36-6B65-4869-B1C0-9FE0D805C840}" srcOrd="0" destOrd="0" presId="urn:microsoft.com/office/officeart/2005/8/layout/process2"/>
    <dgm:cxn modelId="{CB7927A8-82D1-4748-8236-9474690FE833}" type="presParOf" srcId="{9509A11F-ED75-4890-B251-B5018F2A2B13}" destId="{F3CA1FF8-B66F-405C-949B-39E945BF4CC6}" srcOrd="1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952DE7-0A3E-4117-B4EE-5B29CF4B1BE2}">
      <dsp:nvSpPr>
        <dsp:cNvPr id="0" name=""/>
        <dsp:cNvSpPr/>
      </dsp:nvSpPr>
      <dsp:spPr>
        <a:xfrm>
          <a:off x="392471" y="2587"/>
          <a:ext cx="6501681" cy="423503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2400" b="1" kern="1200" dirty="0" smtClean="0">
              <a:solidFill>
                <a:schemeClr val="tx1"/>
              </a:solidFill>
            </a:rPr>
            <a:t>1. Uvod v temo (ustvari pričakovanja)</a:t>
          </a:r>
          <a:endParaRPr lang="sl-SI" sz="2400" b="1" kern="1200" dirty="0">
            <a:solidFill>
              <a:schemeClr val="tx1"/>
            </a:solidFill>
          </a:endParaRPr>
        </a:p>
      </dsp:txBody>
      <dsp:txXfrm>
        <a:off x="392471" y="2587"/>
        <a:ext cx="6501681" cy="423503"/>
      </dsp:txXfrm>
    </dsp:sp>
    <dsp:sp modelId="{7BBEE354-40D0-4448-BF4E-8F4244454464}">
      <dsp:nvSpPr>
        <dsp:cNvPr id="0" name=""/>
        <dsp:cNvSpPr/>
      </dsp:nvSpPr>
      <dsp:spPr>
        <a:xfrm rot="5400000">
          <a:off x="3537795" y="436678"/>
          <a:ext cx="211033" cy="190576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1100" b="1" kern="1200">
            <a:solidFill>
              <a:schemeClr val="tx1"/>
            </a:solidFill>
          </a:endParaRPr>
        </a:p>
      </dsp:txBody>
      <dsp:txXfrm rot="5400000">
        <a:off x="3537795" y="436678"/>
        <a:ext cx="211033" cy="190576"/>
      </dsp:txXfrm>
    </dsp:sp>
    <dsp:sp modelId="{07A10788-39A3-47EC-B44A-2FD8B52A2102}">
      <dsp:nvSpPr>
        <dsp:cNvPr id="0" name=""/>
        <dsp:cNvSpPr/>
      </dsp:nvSpPr>
      <dsp:spPr>
        <a:xfrm>
          <a:off x="392471" y="637843"/>
          <a:ext cx="6501681" cy="423503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2400" b="1" kern="1200" dirty="0" smtClean="0">
              <a:solidFill>
                <a:schemeClr val="tx1"/>
              </a:solidFill>
            </a:rPr>
            <a:t>2. O vas (zakaj naj bi poslušali to predstavitev)</a:t>
          </a:r>
          <a:endParaRPr lang="sl-SI" sz="2400" b="1" kern="1200" dirty="0">
            <a:solidFill>
              <a:schemeClr val="tx1"/>
            </a:solidFill>
          </a:endParaRPr>
        </a:p>
      </dsp:txBody>
      <dsp:txXfrm>
        <a:off x="392471" y="637843"/>
        <a:ext cx="6501681" cy="423503"/>
      </dsp:txXfrm>
    </dsp:sp>
    <dsp:sp modelId="{44F8AA02-2C0E-40EF-9E3E-3A89889311D2}">
      <dsp:nvSpPr>
        <dsp:cNvPr id="0" name=""/>
        <dsp:cNvSpPr/>
      </dsp:nvSpPr>
      <dsp:spPr>
        <a:xfrm rot="5400000">
          <a:off x="3537795" y="1071934"/>
          <a:ext cx="211033" cy="190576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1100" b="1" kern="1200">
            <a:solidFill>
              <a:schemeClr val="tx1"/>
            </a:solidFill>
          </a:endParaRPr>
        </a:p>
      </dsp:txBody>
      <dsp:txXfrm rot="5400000">
        <a:off x="3537795" y="1071934"/>
        <a:ext cx="211033" cy="190576"/>
      </dsp:txXfrm>
    </dsp:sp>
    <dsp:sp modelId="{502AAC45-3A3C-4C42-8B96-8662376755F8}">
      <dsp:nvSpPr>
        <dsp:cNvPr id="0" name=""/>
        <dsp:cNvSpPr/>
      </dsp:nvSpPr>
      <dsp:spPr>
        <a:xfrm>
          <a:off x="392471" y="1273098"/>
          <a:ext cx="6501681" cy="423503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2400" b="1" kern="1200" dirty="0" smtClean="0">
              <a:solidFill>
                <a:schemeClr val="tx1"/>
              </a:solidFill>
            </a:rPr>
            <a:t>3. Kaj boste predstavili (seznam ustvari vrednost)</a:t>
          </a:r>
          <a:endParaRPr lang="sl-SI" sz="2400" b="1" kern="1200" dirty="0">
            <a:solidFill>
              <a:schemeClr val="tx1"/>
            </a:solidFill>
          </a:endParaRPr>
        </a:p>
      </dsp:txBody>
      <dsp:txXfrm>
        <a:off x="392471" y="1273098"/>
        <a:ext cx="6501681" cy="423503"/>
      </dsp:txXfrm>
    </dsp:sp>
    <dsp:sp modelId="{6F1363C5-E0E4-4E84-BE30-A3B2C0DAA4ED}">
      <dsp:nvSpPr>
        <dsp:cNvPr id="0" name=""/>
        <dsp:cNvSpPr/>
      </dsp:nvSpPr>
      <dsp:spPr>
        <a:xfrm rot="5400000">
          <a:off x="3537795" y="1707190"/>
          <a:ext cx="211033" cy="190576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1100" b="1" kern="1200">
            <a:solidFill>
              <a:schemeClr val="tx1"/>
            </a:solidFill>
          </a:endParaRPr>
        </a:p>
      </dsp:txBody>
      <dsp:txXfrm rot="5400000">
        <a:off x="3537795" y="1707190"/>
        <a:ext cx="211033" cy="190576"/>
      </dsp:txXfrm>
    </dsp:sp>
    <dsp:sp modelId="{BFE6EB84-66B6-4ADC-88EA-957B1A982CC8}">
      <dsp:nvSpPr>
        <dsp:cNvPr id="0" name=""/>
        <dsp:cNvSpPr/>
      </dsp:nvSpPr>
      <dsp:spPr>
        <a:xfrm>
          <a:off x="392471" y="1908354"/>
          <a:ext cx="6501681" cy="423503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2400" b="1" kern="1200" dirty="0" smtClean="0">
              <a:solidFill>
                <a:schemeClr val="tx1"/>
              </a:solidFill>
            </a:rPr>
            <a:t>4. Predstavitev gradiva (v živo)</a:t>
          </a:r>
        </a:p>
      </dsp:txBody>
      <dsp:txXfrm>
        <a:off x="392471" y="1908354"/>
        <a:ext cx="6501681" cy="423503"/>
      </dsp:txXfrm>
    </dsp:sp>
    <dsp:sp modelId="{D2C9B3E0-B095-49BC-95D9-723010A7C88B}">
      <dsp:nvSpPr>
        <dsp:cNvPr id="0" name=""/>
        <dsp:cNvSpPr/>
      </dsp:nvSpPr>
      <dsp:spPr>
        <a:xfrm rot="5400000">
          <a:off x="3537795" y="2342445"/>
          <a:ext cx="211033" cy="190576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1100" b="1" kern="1200">
            <a:solidFill>
              <a:schemeClr val="tx1"/>
            </a:solidFill>
          </a:endParaRPr>
        </a:p>
      </dsp:txBody>
      <dsp:txXfrm rot="5400000">
        <a:off x="3537795" y="2342445"/>
        <a:ext cx="211033" cy="190576"/>
      </dsp:txXfrm>
    </dsp:sp>
    <dsp:sp modelId="{373C4B0E-C103-44D5-A78A-720778F01E70}">
      <dsp:nvSpPr>
        <dsp:cNvPr id="0" name=""/>
        <dsp:cNvSpPr/>
      </dsp:nvSpPr>
      <dsp:spPr>
        <a:xfrm>
          <a:off x="392471" y="2543610"/>
          <a:ext cx="6501681" cy="423503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2400" b="1" kern="1200" dirty="0" smtClean="0">
              <a:solidFill>
                <a:schemeClr val="tx1"/>
              </a:solidFill>
            </a:rPr>
            <a:t>5. Kaj ste predstavili (dokaz, da držite obljubo)</a:t>
          </a:r>
        </a:p>
      </dsp:txBody>
      <dsp:txXfrm>
        <a:off x="392471" y="2543610"/>
        <a:ext cx="6501681" cy="423503"/>
      </dsp:txXfrm>
    </dsp:sp>
    <dsp:sp modelId="{EB1A6A65-E758-4E42-95F0-C34B706F6AC9}">
      <dsp:nvSpPr>
        <dsp:cNvPr id="0" name=""/>
        <dsp:cNvSpPr/>
      </dsp:nvSpPr>
      <dsp:spPr>
        <a:xfrm rot="5400000">
          <a:off x="3537795" y="2977701"/>
          <a:ext cx="211033" cy="190576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1100" b="1" kern="1200">
            <a:solidFill>
              <a:schemeClr val="tx1"/>
            </a:solidFill>
          </a:endParaRPr>
        </a:p>
      </dsp:txBody>
      <dsp:txXfrm rot="5400000">
        <a:off x="3537795" y="2977701"/>
        <a:ext cx="211033" cy="190576"/>
      </dsp:txXfrm>
    </dsp:sp>
    <dsp:sp modelId="{41A453C5-8C8A-47B0-9C60-8FC53EA3E06C}">
      <dsp:nvSpPr>
        <dsp:cNvPr id="0" name=""/>
        <dsp:cNvSpPr/>
      </dsp:nvSpPr>
      <dsp:spPr>
        <a:xfrm>
          <a:off x="392471" y="3178865"/>
          <a:ext cx="6501681" cy="423503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2400" b="1" kern="1200" dirty="0" smtClean="0">
              <a:solidFill>
                <a:schemeClr val="tx1"/>
              </a:solidFill>
            </a:rPr>
            <a:t>6. Naslednji koraki (“Vi naj bi ...”)</a:t>
          </a:r>
        </a:p>
      </dsp:txBody>
      <dsp:txXfrm>
        <a:off x="392471" y="3178865"/>
        <a:ext cx="6501681" cy="423503"/>
      </dsp:txXfrm>
    </dsp:sp>
    <dsp:sp modelId="{A97BACA6-52D1-498B-9F4B-7769E12FB743}">
      <dsp:nvSpPr>
        <dsp:cNvPr id="0" name=""/>
        <dsp:cNvSpPr/>
      </dsp:nvSpPr>
      <dsp:spPr>
        <a:xfrm rot="5400000">
          <a:off x="3537795" y="3612957"/>
          <a:ext cx="211033" cy="190576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1100" b="1" kern="1200">
            <a:solidFill>
              <a:schemeClr val="tx1"/>
            </a:solidFill>
          </a:endParaRPr>
        </a:p>
      </dsp:txBody>
      <dsp:txXfrm rot="5400000">
        <a:off x="3537795" y="3612957"/>
        <a:ext cx="211033" cy="190576"/>
      </dsp:txXfrm>
    </dsp:sp>
    <dsp:sp modelId="{F3CA1FF8-B66F-405C-949B-39E945BF4CC6}">
      <dsp:nvSpPr>
        <dsp:cNvPr id="0" name=""/>
        <dsp:cNvSpPr/>
      </dsp:nvSpPr>
      <dsp:spPr>
        <a:xfrm>
          <a:off x="392471" y="3814121"/>
          <a:ext cx="6501681" cy="423503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2400" b="1" kern="1200" dirty="0" smtClean="0">
              <a:solidFill>
                <a:schemeClr val="tx1"/>
              </a:solidFill>
            </a:rPr>
            <a:t>7. Zaključne misli (ker ste pametni!)</a:t>
          </a:r>
        </a:p>
      </dsp:txBody>
      <dsp:txXfrm>
        <a:off x="392471" y="3814121"/>
        <a:ext cx="6501681" cy="4235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239D519-C12D-4A74-A9DF-E5EAD3B2FFE2}" type="datetimeFigureOut">
              <a:rPr lang="sl-SI"/>
              <a:pPr>
                <a:defRPr/>
              </a:pPr>
              <a:t>14.12.2009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l-SI" noProof="0" smtClean="0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noProof="0" smtClean="0"/>
              <a:t>Kliknite, če želite urediti sloge besedila matrice</a:t>
            </a:r>
          </a:p>
          <a:p>
            <a:pPr lvl="1"/>
            <a:r>
              <a:rPr lang="sl-SI" noProof="0" smtClean="0"/>
              <a:t>Druga raven</a:t>
            </a:r>
          </a:p>
          <a:p>
            <a:pPr lvl="2"/>
            <a:r>
              <a:rPr lang="sl-SI" noProof="0" smtClean="0"/>
              <a:t>Tretja raven</a:t>
            </a:r>
          </a:p>
          <a:p>
            <a:pPr lvl="3"/>
            <a:r>
              <a:rPr lang="sl-SI" noProof="0" smtClean="0"/>
              <a:t>Četrta raven</a:t>
            </a:r>
          </a:p>
          <a:p>
            <a:pPr lvl="4"/>
            <a:r>
              <a:rPr lang="sl-SI" noProof="0" smtClean="0"/>
              <a:t>Peta raven</a:t>
            </a:r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4A6D70A-5971-4684-B8A6-126FB0E12DA1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grada stranske slik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Ograda opomb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l-SI" smtClean="0"/>
          </a:p>
        </p:txBody>
      </p:sp>
      <p:sp>
        <p:nvSpPr>
          <p:cNvPr id="7172" name="Ograda številke diapoz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C77471-179C-45A1-B73E-2E349361AAF3}" type="slidenum">
              <a:rPr lang="sl-SI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sl-SI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Ograda stranske slik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Ograda opomb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l-SI" dirty="0" smtClean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A203E0-AFD7-4A2A-A53D-E44299649C63}" type="slidenum">
              <a:rPr lang="sl-SI" smtClean="0"/>
              <a:pPr>
                <a:defRPr/>
              </a:pPr>
              <a:t>2</a:t>
            </a:fld>
            <a:endParaRPr lang="sl-S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i="1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dirty="0" smtClean="0"/>
              <a:t>Kliknite, če želite urediti slog podnaslova matrice</a:t>
            </a:r>
            <a:endParaRPr lang="sl-SI" dirty="0"/>
          </a:p>
        </p:txBody>
      </p:sp>
      <p:pic>
        <p:nvPicPr>
          <p:cNvPr id="4" name="Slika 3" descr="PowerPoint-mark.pn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214282" y="5429264"/>
            <a:ext cx="1170583" cy="1170583"/>
          </a:xfrm>
          <a:prstGeom prst="rect">
            <a:avLst/>
          </a:prstGeom>
          <a:effectLst>
            <a:outerShdw blurRad="76200" dist="76200" dir="15600000" sy="23000" kx="1200000" algn="br" rotWithShape="0">
              <a:prstClr val="black">
                <a:alpha val="5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otnik 4"/>
          <p:cNvSpPr/>
          <p:nvPr userDrawn="1"/>
        </p:nvSpPr>
        <p:spPr>
          <a:xfrm>
            <a:off x="499269" y="428604"/>
            <a:ext cx="8145462" cy="6000771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contourW="12700" prstMaterial="softEdge">
            <a:bevelT w="127000" prst="artDeco"/>
            <a:contourClr>
              <a:schemeClr val="accent6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l-SI"/>
          </a:p>
        </p:txBody>
      </p:sp>
      <p:sp>
        <p:nvSpPr>
          <p:cNvPr id="7" name="Zaobljeni pravokotnik 6"/>
          <p:cNvSpPr/>
          <p:nvPr userDrawn="1"/>
        </p:nvSpPr>
        <p:spPr>
          <a:xfrm>
            <a:off x="-928726" y="6357958"/>
            <a:ext cx="11001452" cy="50004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l-SI"/>
          </a:p>
        </p:txBody>
      </p:sp>
      <p:sp>
        <p:nvSpPr>
          <p:cNvPr id="9" name="PoljeZBesedilom 8"/>
          <p:cNvSpPr txBox="1"/>
          <p:nvPr userDrawn="1"/>
        </p:nvSpPr>
        <p:spPr>
          <a:xfrm>
            <a:off x="500034" y="6386476"/>
            <a:ext cx="81439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2000" b="1" kern="12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 Narrow" pitchFamily="34" charset="0"/>
                <a:ea typeface="+mn-ea"/>
                <a:cs typeface="Arial" charset="0"/>
              </a:rPr>
              <a:t>Elementi dobrih predstavitev PowerPoint </a:t>
            </a:r>
            <a:endParaRPr lang="sl-SI" sz="2000" b="1" kern="1200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55000" endA="300" endPos="45500" dir="5400000" sy="-100000" algn="bl" rotWithShape="0"/>
              </a:effectLst>
              <a:latin typeface="Arial Narrow" pitchFamily="34" charset="0"/>
              <a:ea typeface="+mn-ea"/>
              <a:cs typeface="Arial" charset="0"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928662" y="2000240"/>
            <a:ext cx="7286676" cy="4240211"/>
          </a:xfrm>
        </p:spPr>
        <p:txBody>
          <a:bodyPr/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  <a:lvl2pPr>
              <a:defRPr sz="3200" b="1">
                <a:latin typeface="Arial" pitchFamily="34" charset="0"/>
                <a:cs typeface="Arial" pitchFamily="34" charset="0"/>
              </a:defRPr>
            </a:lvl2pPr>
          </a:lstStyle>
          <a:p>
            <a:pPr lvl="0"/>
            <a:r>
              <a:rPr lang="sl-SI" dirty="0" smtClean="0"/>
              <a:t>Kliknite, če želite urediti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  <a:endParaRPr lang="sl-SI" dirty="0"/>
          </a:p>
        </p:txBody>
      </p:sp>
      <p:sp>
        <p:nvSpPr>
          <p:cNvPr id="6" name="Zaobljeni pravokotnik 5"/>
          <p:cNvSpPr/>
          <p:nvPr userDrawn="1"/>
        </p:nvSpPr>
        <p:spPr>
          <a:xfrm>
            <a:off x="1285852" y="214290"/>
            <a:ext cx="6643734" cy="42862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l-SI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PoljeZBesedilom 7"/>
          <p:cNvSpPr txBox="1"/>
          <p:nvPr userDrawn="1"/>
        </p:nvSpPr>
        <p:spPr>
          <a:xfrm>
            <a:off x="1357291" y="232952"/>
            <a:ext cx="65008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2000" b="1" kern="12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+mn-ea"/>
                <a:cs typeface="Arial" charset="0"/>
              </a:rPr>
              <a:t>Predstavitev</a:t>
            </a:r>
            <a:r>
              <a:rPr lang="sl-SI" sz="2000" b="1" kern="1200" baseline="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+mn-ea"/>
                <a:cs typeface="Arial" charset="0"/>
              </a:rPr>
              <a:t> PowerPoint</a:t>
            </a:r>
          </a:p>
        </p:txBody>
      </p:sp>
      <p:sp>
        <p:nvSpPr>
          <p:cNvPr id="10" name="PoljeZBesedilom 9"/>
          <p:cNvSpPr txBox="1"/>
          <p:nvPr userDrawn="1"/>
        </p:nvSpPr>
        <p:spPr>
          <a:xfrm>
            <a:off x="2214563" y="6643688"/>
            <a:ext cx="4714875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12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© spletin.net – Vse pravice pridržane</a:t>
            </a:r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158162" cy="1143000"/>
          </a:xfr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b="1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  <p:pic>
        <p:nvPicPr>
          <p:cNvPr id="11" name="Slika 10" descr="PowerPoint-mark.pn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214282" y="5429264"/>
            <a:ext cx="1170583" cy="1170583"/>
          </a:xfrm>
          <a:prstGeom prst="rect">
            <a:avLst/>
          </a:prstGeom>
          <a:effectLst>
            <a:outerShdw blurRad="76200" dist="76200" dir="15600000" sy="23000" kx="1200000" algn="br" rotWithShape="0">
              <a:prstClr val="black">
                <a:alpha val="5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ci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vsebine 2"/>
          <p:cNvSpPr>
            <a:spLocks noGrp="1"/>
          </p:cNvSpPr>
          <p:nvPr>
            <p:ph idx="1"/>
          </p:nvPr>
        </p:nvSpPr>
        <p:spPr>
          <a:xfrm>
            <a:off x="928662" y="2000240"/>
            <a:ext cx="7286676" cy="4240211"/>
          </a:xfrm>
        </p:spPr>
        <p:txBody>
          <a:bodyPr/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  <a:lvl2pPr>
              <a:defRPr sz="3200" b="1">
                <a:latin typeface="Arial" pitchFamily="34" charset="0"/>
                <a:cs typeface="Arial" pitchFamily="34" charset="0"/>
              </a:defRPr>
            </a:lvl2pPr>
          </a:lstStyle>
          <a:p>
            <a:pPr lvl="0"/>
            <a:r>
              <a:rPr lang="sl-SI" dirty="0" smtClean="0"/>
              <a:t>Kliknite, če želite urediti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  <a:endParaRPr lang="sl-SI" dirty="0"/>
          </a:p>
        </p:txBody>
      </p:sp>
      <p:pic>
        <p:nvPicPr>
          <p:cNvPr id="5" name="Slika 4" descr="ppt1h.png"/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F3F3F3">
                  <a:alpha val="25098"/>
                </a:srgbClr>
              </a:clrFrom>
              <a:clrTo>
                <a:srgbClr val="F3F3F3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77091" y="5143512"/>
            <a:ext cx="960175" cy="1714488"/>
          </a:xfrm>
          <a:prstGeom prst="rect">
            <a:avLst/>
          </a:prstGeom>
          <a:effectLst>
            <a:outerShdw blurRad="76200" dist="101600" dir="156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 descr="1198419_94008071.jpg"/>
          <p:cNvPicPr>
            <a:picLocks noChangeAspect="1"/>
          </p:cNvPicPr>
          <p:nvPr userDrawn="1"/>
        </p:nvPicPr>
        <p:blipFill>
          <a:blip r:embed="rId5" cstate="screen"/>
          <a:stretch>
            <a:fillRect/>
          </a:stretch>
        </p:blipFill>
        <p:spPr>
          <a:xfrm>
            <a:off x="-135978" y="-1"/>
            <a:ext cx="9415956" cy="6868109"/>
          </a:xfrm>
          <a:prstGeom prst="rect">
            <a:avLst/>
          </a:prstGeom>
        </p:spPr>
      </p:pic>
      <p:sp>
        <p:nvSpPr>
          <p:cNvPr id="9" name="Pravokotnik 8"/>
          <p:cNvSpPr/>
          <p:nvPr userDrawn="1"/>
        </p:nvSpPr>
        <p:spPr>
          <a:xfrm>
            <a:off x="499269" y="428604"/>
            <a:ext cx="8145462" cy="6000771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contourW="12700" prstMaterial="softEdge">
            <a:bevelT w="127000" prst="artDeco"/>
            <a:contourClr>
              <a:schemeClr val="accent6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l-SI"/>
          </a:p>
        </p:txBody>
      </p:sp>
      <p:sp>
        <p:nvSpPr>
          <p:cNvPr id="1026" name="Ograda naslova 1"/>
          <p:cNvSpPr>
            <a:spLocks noGrp="1"/>
          </p:cNvSpPr>
          <p:nvPr>
            <p:ph type="title"/>
          </p:nvPr>
        </p:nvSpPr>
        <p:spPr bwMode="auto">
          <a:xfrm>
            <a:off x="428596" y="274638"/>
            <a:ext cx="825820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 dirty="0" smtClean="0"/>
              <a:t>Kliknite, če želite urediti slog naslova matrice</a:t>
            </a:r>
          </a:p>
        </p:txBody>
      </p:sp>
      <p:sp>
        <p:nvSpPr>
          <p:cNvPr id="1027" name="Ograda besedila 2"/>
          <p:cNvSpPr>
            <a:spLocks noGrp="1"/>
          </p:cNvSpPr>
          <p:nvPr>
            <p:ph type="body" idx="1"/>
          </p:nvPr>
        </p:nvSpPr>
        <p:spPr bwMode="auto">
          <a:xfrm>
            <a:off x="1500166" y="1600200"/>
            <a:ext cx="718663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dirty="0" smtClean="0"/>
              <a:t>Kliknite, če želite urediti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</a:p>
        </p:txBody>
      </p:sp>
      <p:sp>
        <p:nvSpPr>
          <p:cNvPr id="10" name="Zaobljeni pravokotnik 9"/>
          <p:cNvSpPr/>
          <p:nvPr userDrawn="1"/>
        </p:nvSpPr>
        <p:spPr>
          <a:xfrm>
            <a:off x="-928726" y="6357958"/>
            <a:ext cx="11001452" cy="50004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l-SI"/>
          </a:p>
        </p:txBody>
      </p:sp>
      <p:sp>
        <p:nvSpPr>
          <p:cNvPr id="11" name="PoljeZBesedilom 10"/>
          <p:cNvSpPr txBox="1"/>
          <p:nvPr userDrawn="1"/>
        </p:nvSpPr>
        <p:spPr>
          <a:xfrm>
            <a:off x="500034" y="6386476"/>
            <a:ext cx="81439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20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 Narrow" pitchFamily="34" charset="0"/>
                <a:cs typeface="+mn-cs"/>
              </a:rPr>
              <a:t>Elementi dobrih predstavitev PowerPoint </a:t>
            </a:r>
            <a:endParaRPr lang="sl-SI" sz="20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55000" endA="300" endPos="45500" dir="5400000" sy="-100000" algn="bl" rotWithShape="0"/>
              </a:effectLst>
              <a:latin typeface="Arial Narrow" pitchFamily="34" charset="0"/>
              <a:cs typeface="+mn-cs"/>
            </a:endParaRPr>
          </a:p>
        </p:txBody>
      </p:sp>
      <p:sp>
        <p:nvSpPr>
          <p:cNvPr id="12" name="Zaobljeni pravokotnik 11"/>
          <p:cNvSpPr/>
          <p:nvPr userDrawn="1"/>
        </p:nvSpPr>
        <p:spPr>
          <a:xfrm>
            <a:off x="1285852" y="214290"/>
            <a:ext cx="6643734" cy="42862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l-SI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PoljeZBesedilom 12"/>
          <p:cNvSpPr txBox="1"/>
          <p:nvPr userDrawn="1"/>
        </p:nvSpPr>
        <p:spPr>
          <a:xfrm>
            <a:off x="1357291" y="232952"/>
            <a:ext cx="65008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2000" b="1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Predstavitev</a:t>
            </a:r>
            <a:r>
              <a:rPr lang="sl-SI" sz="2000" b="1" baseline="0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 PowerPoint</a:t>
            </a:r>
            <a:endParaRPr lang="sl-SI" sz="2000" b="1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PoljeZBesedilom 18"/>
          <p:cNvSpPr txBox="1"/>
          <p:nvPr userDrawn="1"/>
        </p:nvSpPr>
        <p:spPr>
          <a:xfrm>
            <a:off x="2214563" y="6643688"/>
            <a:ext cx="4714875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12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© spletin.net – Vse pravice pridržane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uiExpand="1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zentacija.si/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Predstavitev PowerPoint</a:t>
            </a:r>
            <a:r>
              <a:rPr lang="sl-SI" smtClean="0"/>
              <a:t/>
            </a:r>
            <a:br>
              <a:rPr lang="sl-SI" smtClean="0"/>
            </a:br>
            <a:r>
              <a:rPr lang="sl-SI" sz="3200" smtClean="0">
                <a:ln>
                  <a:solidFill>
                    <a:schemeClr val="tx2"/>
                  </a:solidFill>
                </a:ln>
                <a:solidFill>
                  <a:schemeClr val="accent1"/>
                </a:solidFill>
              </a:rPr>
              <a:t>Elementi </a:t>
            </a:r>
            <a:r>
              <a:rPr lang="sl-SI" sz="3200" dirty="0" smtClean="0">
                <a:ln>
                  <a:solidFill>
                    <a:schemeClr val="tx2"/>
                  </a:solidFill>
                </a:ln>
                <a:solidFill>
                  <a:schemeClr val="accent1"/>
                </a:solidFill>
              </a:rPr>
              <a:t>dobrih predstavitev PowerPoint</a:t>
            </a:r>
            <a:endParaRPr lang="sl-SI" sz="3200" i="1" dirty="0" smtClean="0">
              <a:ln>
                <a:solidFill>
                  <a:schemeClr val="tx2"/>
                </a:solidFill>
              </a:ln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4176730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l-SI" i="0" dirty="0" smtClean="0">
                <a:solidFill>
                  <a:schemeClr val="bg1">
                    <a:lumMod val="65000"/>
                  </a:schemeClr>
                </a:solidFill>
              </a:rPr>
              <a:t>Sergej Rinc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l-SI" i="0" dirty="0" smtClean="0">
                <a:solidFill>
                  <a:schemeClr val="bg1">
                    <a:lumMod val="65000"/>
                  </a:schemeClr>
                </a:solidFill>
              </a:rPr>
              <a:t>Založba </a:t>
            </a:r>
            <a:r>
              <a:rPr lang="sl-SI" i="0" dirty="0" smtClean="0">
                <a:solidFill>
                  <a:schemeClr val="bg1">
                    <a:lumMod val="65000"/>
                  </a:schemeClr>
                </a:solidFill>
                <a:latin typeface="5x5 dots" pitchFamily="2" charset="0"/>
              </a:rPr>
              <a:t>mediogram</a:t>
            </a:r>
            <a:r>
              <a:rPr lang="sl-SI" i="0" dirty="0" smtClean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sl-SI" i="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sl-SI" i="0" dirty="0" smtClean="0">
                <a:solidFill>
                  <a:schemeClr val="bg1">
                    <a:lumMod val="65000"/>
                  </a:schemeClr>
                </a:solidFill>
              </a:rPr>
              <a:t>(C) MMIX spletin.net d.o.o.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grada vsebine 1"/>
          <p:cNvSpPr>
            <a:spLocks noGrp="1"/>
          </p:cNvSpPr>
          <p:nvPr>
            <p:ph idx="1"/>
          </p:nvPr>
        </p:nvSpPr>
        <p:spPr>
          <a:xfrm>
            <a:off x="1142976" y="2643182"/>
            <a:ext cx="7500990" cy="3311529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sl-SI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... ki vas loči od drugih.</a:t>
            </a:r>
            <a:r>
              <a:rPr lang="sl-SI" dirty="0" smtClean="0">
                <a:latin typeface="Arial" charset="0"/>
                <a:cs typeface="Arial" charset="0"/>
              </a:rPr>
              <a:t/>
            </a:r>
            <a:br>
              <a:rPr lang="sl-SI" dirty="0" smtClean="0">
                <a:latin typeface="Arial" charset="0"/>
                <a:cs typeface="Arial" charset="0"/>
              </a:rPr>
            </a:br>
            <a:endParaRPr lang="sl-SI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r>
              <a:rPr lang="sl-SI" i="1" dirty="0" smtClean="0">
                <a:latin typeface="Arial" charset="0"/>
                <a:cs typeface="Arial" charset="0"/>
              </a:rPr>
              <a:t>90% predstavitev je slabih!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1643043" y="785812"/>
            <a:ext cx="7015182" cy="1928807"/>
          </a:xfrm>
        </p:spPr>
        <p:txBody>
          <a:bodyPr/>
          <a:lstStyle/>
          <a:p>
            <a:pPr>
              <a:defRPr/>
            </a:pPr>
            <a:r>
              <a:rPr lang="sl-SI" sz="4000" dirty="0" smtClean="0"/>
              <a:t>“Predstavitev PowerPoint”</a:t>
            </a:r>
            <a:endParaRPr lang="sl-SI" sz="4000" dirty="0"/>
          </a:p>
        </p:txBody>
      </p:sp>
      <p:pic>
        <p:nvPicPr>
          <p:cNvPr id="4" name="Slika 3" descr="Sergej-za-ppt-mala.pn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23"/>
          <a:stretch>
            <a:fillRect/>
          </a:stretch>
        </p:blipFill>
        <p:spPr>
          <a:xfrm>
            <a:off x="428596" y="534677"/>
            <a:ext cx="1357322" cy="3930811"/>
          </a:xfrm>
          <a:prstGeom prst="rect">
            <a:avLst/>
          </a:prstGeom>
          <a:effectLst>
            <a:outerShdw blurRad="76200" dist="342900" dir="150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5" name="PoljeZBesedilom 4"/>
          <p:cNvSpPr txBox="1"/>
          <p:nvPr/>
        </p:nvSpPr>
        <p:spPr>
          <a:xfrm>
            <a:off x="463749" y="4376330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600" b="1" dirty="0" smtClean="0"/>
              <a:t>Sergej Rinc</a:t>
            </a:r>
            <a:endParaRPr lang="sl-SI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1928794" y="2285992"/>
            <a:ext cx="6786610" cy="3954459"/>
          </a:xfrm>
        </p:spPr>
        <p:txBody>
          <a:bodyPr/>
          <a:lstStyle/>
          <a:p>
            <a:r>
              <a:rPr lang="sl-SI" sz="3200" dirty="0" smtClean="0"/>
              <a:t>Uporabljam PowerPoint od 1994</a:t>
            </a:r>
          </a:p>
          <a:p>
            <a:r>
              <a:rPr lang="sl-SI" sz="3200" dirty="0" smtClean="0"/>
              <a:t>Več kot 40 predstavitev na strokovnih prireditvah in tečajih</a:t>
            </a:r>
          </a:p>
          <a:p>
            <a:r>
              <a:rPr lang="sl-SI" sz="3200" dirty="0" smtClean="0"/>
              <a:t>Dobivam vabila, da prikažem predstavitve ponovno ...</a:t>
            </a:r>
          </a:p>
          <a:p>
            <a:pPr lvl="0">
              <a:defRPr/>
            </a:pPr>
            <a:endParaRPr lang="sl-SI" sz="2800" dirty="0" smtClean="0">
              <a:latin typeface="Arial" charset="0"/>
              <a:cs typeface="Arial" charset="0"/>
            </a:endParaRPr>
          </a:p>
        </p:txBody>
      </p:sp>
      <p:pic>
        <p:nvPicPr>
          <p:cNvPr id="5" name="Slika 4" descr="eu-cert-mngr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71472" y="3143248"/>
            <a:ext cx="1176879" cy="10431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1714480" y="785794"/>
            <a:ext cx="6943716" cy="1143000"/>
          </a:xfrm>
        </p:spPr>
        <p:txBody>
          <a:bodyPr/>
          <a:lstStyle/>
          <a:p>
            <a:r>
              <a:rPr lang="sl-SI" dirty="0" smtClean="0"/>
              <a:t>Kdo je Sergej Rinc</a:t>
            </a:r>
            <a:endParaRPr lang="sl-SI" dirty="0"/>
          </a:p>
        </p:txBody>
      </p:sp>
      <p:pic>
        <p:nvPicPr>
          <p:cNvPr id="6" name="Slika 5" descr="d2hcrtrn.g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00034" y="4357694"/>
            <a:ext cx="1428759" cy="726220"/>
          </a:xfrm>
          <a:prstGeom prst="rect">
            <a:avLst/>
          </a:prstGeom>
        </p:spPr>
      </p:pic>
      <p:pic>
        <p:nvPicPr>
          <p:cNvPr id="7" name="Slika 6" descr="Sergej-za-ppt-mala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00034" y="1026568"/>
            <a:ext cx="1357322" cy="1759490"/>
          </a:xfrm>
          <a:prstGeom prst="rect">
            <a:avLst/>
          </a:prstGeom>
          <a:effectLst>
            <a:outerShdw blurRad="76200" dist="342900" dir="150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8" name="PoljeZBesedilom 7"/>
          <p:cNvSpPr txBox="1"/>
          <p:nvPr/>
        </p:nvSpPr>
        <p:spPr>
          <a:xfrm>
            <a:off x="463749" y="2786058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600" b="1" dirty="0" smtClean="0"/>
              <a:t>Sergej Rinc</a:t>
            </a:r>
            <a:endParaRPr lang="sl-SI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1285852" y="2000240"/>
            <a:ext cx="6786610" cy="4240211"/>
          </a:xfrm>
        </p:spPr>
        <p:txBody>
          <a:bodyPr/>
          <a:lstStyle/>
          <a:p>
            <a:r>
              <a:rPr lang="sl-SI" dirty="0" smtClean="0"/>
              <a:t>Struktura predstavitve</a:t>
            </a:r>
          </a:p>
          <a:p>
            <a:r>
              <a:rPr lang="sl-SI" dirty="0" smtClean="0"/>
              <a:t>Vsebina predstavitve</a:t>
            </a:r>
          </a:p>
          <a:p>
            <a:r>
              <a:rPr lang="sl-SI" dirty="0" smtClean="0"/>
              <a:t>Pisave</a:t>
            </a:r>
          </a:p>
          <a:p>
            <a:r>
              <a:rPr lang="sl-SI" dirty="0" smtClean="0"/>
              <a:t>Barve</a:t>
            </a:r>
          </a:p>
          <a:p>
            <a:r>
              <a:rPr lang="sl-SI" dirty="0" smtClean="0"/>
              <a:t>Oblika grafikonov</a:t>
            </a:r>
          </a:p>
          <a:p>
            <a:r>
              <a:rPr lang="sl-SI" dirty="0" smtClean="0"/>
              <a:t>Animacije</a:t>
            </a:r>
          </a:p>
          <a:p>
            <a:endParaRPr lang="sl-SI" dirty="0" smtClean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Kaj bomo pregledali</a:t>
            </a:r>
            <a:endParaRPr lang="sl-SI" dirty="0">
              <a:latin typeface="5x5 dot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500034" y="785794"/>
            <a:ext cx="8158162" cy="1000132"/>
          </a:xfrm>
        </p:spPr>
        <p:txBody>
          <a:bodyPr/>
          <a:lstStyle/>
          <a:p>
            <a:r>
              <a:rPr lang="sl-SI" dirty="0" smtClean="0"/>
              <a:t> Struktura predstavitve</a:t>
            </a:r>
            <a:endParaRPr lang="sl-SI" dirty="0"/>
          </a:p>
        </p:txBody>
      </p:sp>
      <p:graphicFrame>
        <p:nvGraphicFramePr>
          <p:cNvPr id="4" name="Ograda vsebine 6"/>
          <p:cNvGraphicFramePr>
            <a:graphicFrameLocks noGrp="1"/>
          </p:cNvGraphicFramePr>
          <p:nvPr>
            <p:ph idx="1"/>
          </p:nvPr>
        </p:nvGraphicFramePr>
        <p:xfrm>
          <a:off x="1000151" y="1857364"/>
          <a:ext cx="7286625" cy="4240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952DE7-0A3E-4117-B4EE-5B29CF4B1B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BBEE354-40D0-4448-BF4E-8F42444544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A10788-39A3-47EC-B44A-2FD8B52A2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F8AA02-2C0E-40EF-9E3E-3A89889311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2AAC45-3A3C-4C42-8B96-8662376755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1363C5-E0E4-4E84-BE30-A3B2C0DAA4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FE6EB84-66B6-4ADC-88EA-957B1A982C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C9B3E0-B095-49BC-95D9-723010A7C8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3C4B0E-C103-44D5-A78A-720778F01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1A6A65-E758-4E42-95F0-C34B706F6A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A453C5-8C8A-47B0-9C60-8FC53EA3E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7BACA6-52D1-498B-9F4B-7769E12FB7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CA1FF8-B66F-405C-949B-39E945BF4C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2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928662" y="1546243"/>
            <a:ext cx="7286676" cy="4240211"/>
          </a:xfrm>
        </p:spPr>
        <p:txBody>
          <a:bodyPr/>
          <a:lstStyle/>
          <a:p>
            <a:r>
              <a:rPr lang="sl-SI" dirty="0" smtClean="0"/>
              <a:t>Naslovni ekran (diapozitiv)</a:t>
            </a:r>
          </a:p>
          <a:p>
            <a:pPr lvl="1"/>
            <a:r>
              <a:rPr lang="sl-SI" dirty="0" smtClean="0"/>
              <a:t>Glavni naslov</a:t>
            </a:r>
          </a:p>
          <a:p>
            <a:pPr lvl="1"/>
            <a:r>
              <a:rPr lang="sl-SI" dirty="0" smtClean="0"/>
              <a:t>Podnaslov</a:t>
            </a:r>
          </a:p>
          <a:p>
            <a:pPr lvl="1"/>
            <a:r>
              <a:rPr lang="sl-SI" dirty="0" smtClean="0"/>
              <a:t>Uvede v sekcije prezentacije</a:t>
            </a:r>
          </a:p>
          <a:p>
            <a:r>
              <a:rPr lang="sl-SI" dirty="0" smtClean="0"/>
              <a:t>Vsebinski ekran</a:t>
            </a:r>
          </a:p>
          <a:p>
            <a:pPr lvl="1"/>
            <a:r>
              <a:rPr lang="sl-SI" dirty="0" smtClean="0"/>
              <a:t>Naslov</a:t>
            </a:r>
          </a:p>
          <a:p>
            <a:pPr lvl="1"/>
            <a:r>
              <a:rPr lang="sl-SI" dirty="0" smtClean="0"/>
              <a:t>Alineje z informacijami ALI</a:t>
            </a:r>
          </a:p>
          <a:p>
            <a:pPr lvl="1"/>
            <a:r>
              <a:rPr lang="sl-SI" dirty="0" smtClean="0"/>
              <a:t>Vsebina (diagrami, SmartArt, ...)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500034" y="785794"/>
            <a:ext cx="8158162" cy="857256"/>
          </a:xfrm>
        </p:spPr>
        <p:txBody>
          <a:bodyPr/>
          <a:lstStyle/>
          <a:p>
            <a:r>
              <a:rPr lang="sl-SI" dirty="0" smtClean="0"/>
              <a:t>Le 2 “glavna” ekrana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Vse naj bo v alinejah</a:t>
            </a:r>
          </a:p>
          <a:p>
            <a:pPr lvl="1"/>
            <a:r>
              <a:rPr lang="sl-SI" dirty="0" smtClean="0"/>
              <a:t>Ključne besede</a:t>
            </a:r>
          </a:p>
          <a:p>
            <a:pPr lvl="1"/>
            <a:r>
              <a:rPr lang="sl-SI" dirty="0" smtClean="0"/>
              <a:t>Naslovi</a:t>
            </a:r>
          </a:p>
          <a:p>
            <a:pPr lvl="1"/>
            <a:r>
              <a:rPr lang="sl-SI" dirty="0" smtClean="0"/>
              <a:t>Imena</a:t>
            </a:r>
          </a:p>
          <a:p>
            <a:pPr lvl="1"/>
            <a:r>
              <a:rPr lang="sl-SI" dirty="0" smtClean="0"/>
              <a:t>Ničesar dobesedno razen</a:t>
            </a:r>
          </a:p>
          <a:p>
            <a:pPr lvl="2"/>
            <a:r>
              <a:rPr lang="sl-SI" dirty="0" smtClean="0"/>
              <a:t>Citatov</a:t>
            </a:r>
          </a:p>
          <a:p>
            <a:pPr lvl="2"/>
            <a:r>
              <a:rPr lang="sl-SI" dirty="0" smtClean="0"/>
              <a:t>Definicij</a:t>
            </a:r>
          </a:p>
          <a:p>
            <a:pPr lvl="2"/>
            <a:r>
              <a:rPr lang="sl-SI" dirty="0" smtClean="0"/>
              <a:t>“Pravil”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Vsebina predstavitve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928662" y="1260491"/>
            <a:ext cx="7286676" cy="4240211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sl-SI" dirty="0" smtClean="0"/>
              <a:t>Velikosti</a:t>
            </a:r>
          </a:p>
          <a:p>
            <a:pPr lvl="1">
              <a:spcBef>
                <a:spcPts val="400"/>
              </a:spcBef>
            </a:pPr>
            <a:r>
              <a:rPr lang="sl-SI" dirty="0" smtClean="0"/>
              <a:t>Naslov</a:t>
            </a:r>
          </a:p>
          <a:p>
            <a:pPr lvl="2">
              <a:spcBef>
                <a:spcPts val="400"/>
              </a:spcBef>
            </a:pPr>
            <a:r>
              <a:rPr lang="sl-SI" dirty="0" smtClean="0">
                <a:latin typeface="Arial" pitchFamily="34" charset="0"/>
                <a:cs typeface="Arial" pitchFamily="34" charset="0"/>
              </a:rPr>
              <a:t>44 pik – minimalno</a:t>
            </a:r>
          </a:p>
          <a:p>
            <a:pPr lvl="1">
              <a:spcBef>
                <a:spcPts val="400"/>
              </a:spcBef>
            </a:pPr>
            <a:r>
              <a:rPr lang="sl-SI" dirty="0" smtClean="0"/>
              <a:t>Besedilo</a:t>
            </a:r>
          </a:p>
          <a:p>
            <a:pPr lvl="2">
              <a:spcBef>
                <a:spcPts val="400"/>
              </a:spcBef>
            </a:pPr>
            <a:r>
              <a:rPr lang="sl-SI" dirty="0" smtClean="0">
                <a:latin typeface="Arial" pitchFamily="34" charset="0"/>
                <a:cs typeface="Arial" pitchFamily="34" charset="0"/>
              </a:rPr>
              <a:t>32 pik – minimalno</a:t>
            </a:r>
          </a:p>
          <a:p>
            <a:pPr>
              <a:spcBef>
                <a:spcPts val="400"/>
              </a:spcBef>
            </a:pPr>
            <a:r>
              <a:rPr lang="sl-SI" dirty="0" smtClean="0"/>
              <a:t>Pisave</a:t>
            </a:r>
          </a:p>
          <a:p>
            <a:pPr lvl="1">
              <a:spcBef>
                <a:spcPts val="400"/>
              </a:spcBef>
            </a:pPr>
            <a:r>
              <a:rPr lang="sl-SI" dirty="0" smtClean="0"/>
              <a:t>Sans-serif</a:t>
            </a:r>
          </a:p>
          <a:p>
            <a:pPr lvl="2">
              <a:spcBef>
                <a:spcPts val="400"/>
              </a:spcBef>
            </a:pPr>
            <a:r>
              <a:rPr lang="sl-SI" dirty="0" smtClean="0">
                <a:latin typeface="Arial" pitchFamily="34" charset="0"/>
                <a:cs typeface="Arial" pitchFamily="34" charset="0"/>
              </a:rPr>
              <a:t>NE </a:t>
            </a:r>
            <a:r>
              <a:rPr lang="sl-SI" dirty="0" smtClean="0">
                <a:latin typeface="Times New Roman" pitchFamily="18" charset="0"/>
                <a:cs typeface="Times New Roman" pitchFamily="18" charset="0"/>
              </a:rPr>
              <a:t>Times New Roman</a:t>
            </a:r>
          </a:p>
          <a:p>
            <a:pPr lvl="2">
              <a:spcBef>
                <a:spcPts val="400"/>
              </a:spcBef>
            </a:pPr>
            <a:r>
              <a:rPr lang="sl-SI" dirty="0" smtClean="0">
                <a:latin typeface="Arial" pitchFamily="34" charset="0"/>
                <a:cs typeface="Arial" pitchFamily="34" charset="0"/>
              </a:rPr>
              <a:t>Arial praktično vselej odličen izbor</a:t>
            </a:r>
          </a:p>
          <a:p>
            <a:pPr>
              <a:spcBef>
                <a:spcPts val="400"/>
              </a:spcBef>
              <a:buNone/>
            </a:pPr>
            <a:r>
              <a:rPr lang="sl-SI" dirty="0" smtClean="0"/>
              <a:t>		Barve: temne!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500034" y="642918"/>
            <a:ext cx="8158162" cy="714380"/>
          </a:xfrm>
        </p:spPr>
        <p:txBody>
          <a:bodyPr/>
          <a:lstStyle/>
          <a:p>
            <a:r>
              <a:rPr lang="sl-SI" dirty="0" smtClean="0"/>
              <a:t>Pisave</a:t>
            </a:r>
            <a:endParaRPr lang="sl-SI" dirty="0"/>
          </a:p>
        </p:txBody>
      </p:sp>
      <p:pic>
        <p:nvPicPr>
          <p:cNvPr id="4" name="Slika 3" descr="209px-Serif_and_sans-serif_02.svg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305035" y="2428868"/>
            <a:ext cx="2981741" cy="1667108"/>
          </a:xfrm>
          <a:prstGeom prst="rect">
            <a:avLst/>
          </a:prstGeom>
          <a:effectLst>
            <a:reflection blurRad="6350" stA="50000" endA="275" endPos="40000" dist="1016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928662" y="2000240"/>
            <a:ext cx="7286676" cy="4240211"/>
          </a:xfrm>
        </p:spPr>
        <p:txBody>
          <a:bodyPr/>
          <a:lstStyle/>
          <a:p>
            <a:r>
              <a:rPr lang="sl-SI" dirty="0" smtClean="0"/>
              <a:t>Izogibajte se barvanju besedila</a:t>
            </a:r>
          </a:p>
          <a:p>
            <a:pPr lvl="1"/>
            <a:r>
              <a:rPr lang="sl-SI" dirty="0" smtClean="0"/>
              <a:t>Poudarite le </a:t>
            </a:r>
            <a:r>
              <a:rPr lang="sl-SI" dirty="0" smtClean="0">
                <a:solidFill>
                  <a:srgbClr val="FF0000"/>
                </a:solidFill>
              </a:rPr>
              <a:t>pomen</a:t>
            </a:r>
            <a:endParaRPr lang="sl-SI" dirty="0" smtClean="0"/>
          </a:p>
          <a:p>
            <a:pPr lvl="1"/>
            <a:r>
              <a:rPr lang="sl-SI" dirty="0" smtClean="0"/>
              <a:t>Z grafičnimi elementi pomembno</a:t>
            </a:r>
          </a:p>
          <a:p>
            <a:r>
              <a:rPr lang="sl-SI" dirty="0" smtClean="0"/>
              <a:t>Ozadje: temno</a:t>
            </a:r>
          </a:p>
          <a:p>
            <a:r>
              <a:rPr lang="sl-SI" dirty="0" smtClean="0"/>
              <a:t>Podlaga: svetla, najbolje bela</a:t>
            </a:r>
          </a:p>
          <a:p>
            <a:pPr lvl="1"/>
            <a:endParaRPr lang="sl-SI" dirty="0" smtClean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Barve</a:t>
            </a:r>
            <a:endParaRPr lang="sl-SI" dirty="0"/>
          </a:p>
        </p:txBody>
      </p:sp>
      <p:sp>
        <p:nvSpPr>
          <p:cNvPr id="4" name="Elipsa 3"/>
          <p:cNvSpPr/>
          <p:nvPr/>
        </p:nvSpPr>
        <p:spPr>
          <a:xfrm>
            <a:off x="5786446" y="3214686"/>
            <a:ext cx="2428892" cy="714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uiExpand="1" build="p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Oblika grafikonov</a:t>
            </a:r>
            <a:endParaRPr lang="sl-SI" dirty="0"/>
          </a:p>
        </p:txBody>
      </p:sp>
      <p:graphicFrame>
        <p:nvGraphicFramePr>
          <p:cNvPr id="1026" name="Ograda vsebine 3"/>
          <p:cNvGraphicFramePr>
            <a:graphicFrameLocks noChangeAspect="1"/>
          </p:cNvGraphicFramePr>
          <p:nvPr>
            <p:ph idx="1"/>
          </p:nvPr>
        </p:nvGraphicFramePr>
        <p:xfrm>
          <a:off x="571472" y="1928802"/>
          <a:ext cx="4667853" cy="3143272"/>
        </p:xfrm>
        <a:graphic>
          <a:graphicData uri="http://schemas.openxmlformats.org/presentationml/2006/ole">
            <p:oleObj spid="_x0000_s1026" name="Grafikon" r:id="rId3" imgW="4724355" imgH="3181485" progId="MSGraph.Chart.8">
              <p:embed followColorScheme="full"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4419600" y="2000240"/>
          <a:ext cx="4724400" cy="3181350"/>
        </p:xfrm>
        <a:graphic>
          <a:graphicData uri="http://schemas.openxmlformats.org/presentationml/2006/ole">
            <p:oleObj spid="_x0000_s1028" name="Grafikon" r:id="rId4" imgW="4724355" imgH="3181485" progId="MSGraph.Chart.8">
              <p:embed/>
            </p:oleObj>
          </a:graphicData>
        </a:graphic>
      </p:graphicFrame>
      <p:sp>
        <p:nvSpPr>
          <p:cNvPr id="8" name="Pomnoži 7"/>
          <p:cNvSpPr/>
          <p:nvPr/>
        </p:nvSpPr>
        <p:spPr>
          <a:xfrm>
            <a:off x="5572132" y="1928802"/>
            <a:ext cx="3143272" cy="3071834"/>
          </a:xfrm>
          <a:prstGeom prst="mathMultiply">
            <a:avLst/>
          </a:prstGeom>
          <a:solidFill>
            <a:srgbClr val="C00000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026" grpId="1" animBg="0"/>
      <p:bldOleChart spid="1028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Animacija besedila</a:t>
            </a:r>
          </a:p>
          <a:p>
            <a:pPr lvl="1"/>
            <a:r>
              <a:rPr lang="sl-SI" dirty="0" smtClean="0"/>
              <a:t>Le pojavitev!</a:t>
            </a:r>
          </a:p>
          <a:p>
            <a:pPr lvl="1"/>
            <a:r>
              <a:rPr lang="sl-SI" dirty="0" smtClean="0"/>
              <a:t>Spremembe?</a:t>
            </a:r>
          </a:p>
          <a:p>
            <a:pPr lvl="2"/>
            <a:r>
              <a:rPr lang="sl-SI" dirty="0" smtClean="0"/>
              <a:t>“Kopiraj učinke na diapozitiv”</a:t>
            </a:r>
          </a:p>
          <a:p>
            <a:pPr lvl="2"/>
            <a:r>
              <a:rPr lang="sl-SI" dirty="0" smtClean="0"/>
              <a:t>Izvedite spremembe le za ta ekran</a:t>
            </a:r>
          </a:p>
          <a:p>
            <a:r>
              <a:rPr lang="sl-SI" dirty="0" smtClean="0"/>
              <a:t>Animacija ekranov</a:t>
            </a:r>
          </a:p>
          <a:p>
            <a:pPr lvl="1"/>
            <a:r>
              <a:rPr lang="sl-SI" dirty="0" smtClean="0"/>
              <a:t>Prehodi med ekrani – NE!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Animacije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1285852" y="2000240"/>
            <a:ext cx="6786610" cy="4240211"/>
          </a:xfrm>
        </p:spPr>
        <p:txBody>
          <a:bodyPr/>
          <a:lstStyle/>
          <a:p>
            <a:r>
              <a:rPr lang="sl-SI" dirty="0" smtClean="0"/>
              <a:t>Struktura predstavitve</a:t>
            </a:r>
          </a:p>
          <a:p>
            <a:r>
              <a:rPr lang="sl-SI" dirty="0" smtClean="0"/>
              <a:t>Vsebina predstavitve</a:t>
            </a:r>
          </a:p>
          <a:p>
            <a:r>
              <a:rPr lang="sl-SI" dirty="0" smtClean="0"/>
              <a:t>Pisave</a:t>
            </a:r>
          </a:p>
          <a:p>
            <a:r>
              <a:rPr lang="sl-SI" dirty="0" smtClean="0"/>
              <a:t>Barve</a:t>
            </a:r>
          </a:p>
          <a:p>
            <a:r>
              <a:rPr lang="sl-SI" dirty="0" smtClean="0"/>
              <a:t>Oblika grafikonov</a:t>
            </a:r>
          </a:p>
          <a:p>
            <a:r>
              <a:rPr lang="sl-SI" dirty="0" smtClean="0"/>
              <a:t>Animacije</a:t>
            </a:r>
          </a:p>
          <a:p>
            <a:endParaRPr lang="sl-SI" dirty="0" smtClean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Kaj smo pregledali</a:t>
            </a:r>
            <a:endParaRPr lang="sl-SI" dirty="0">
              <a:latin typeface="5x5 dot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Prvi multimedijski infoprodukt v Sloveniji (2009):</a:t>
            </a:r>
          </a:p>
          <a:p>
            <a:pPr algn="ctr">
              <a:buNone/>
            </a:pPr>
            <a:r>
              <a:rPr lang="sl-SI" dirty="0" smtClean="0">
                <a:effectLst>
                  <a:reflection blurRad="6350" stA="55000" endA="300" endPos="45500" dir="5400000" sy="-100000" algn="bl" rotWithShape="0"/>
                </a:effectLst>
              </a:rPr>
              <a:t>Kako narediti</a:t>
            </a:r>
            <a:r>
              <a:rPr lang="sl-SI" dirty="0" smtClean="0"/>
              <a:t/>
            </a:r>
            <a:br>
              <a:rPr lang="sl-SI" dirty="0" smtClean="0"/>
            </a:br>
            <a:r>
              <a:rPr lang="sl-SI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predstavitev v eni uri ali prej</a:t>
            </a:r>
          </a:p>
          <a:p>
            <a:r>
              <a:rPr lang="sl-SI" dirty="0" smtClean="0"/>
              <a:t>Cederom + spletni dostop,</a:t>
            </a:r>
            <a:br>
              <a:rPr lang="sl-SI" dirty="0" smtClean="0"/>
            </a:br>
            <a:r>
              <a:rPr lang="sl-SI" dirty="0" smtClean="0"/>
              <a:t>na voljo tudi video DVD</a:t>
            </a:r>
          </a:p>
          <a:p>
            <a:pPr algn="ctr">
              <a:buNone/>
            </a:pPr>
            <a:r>
              <a:rPr lang="sl-SI" u="sng" dirty="0" smtClean="0">
                <a:solidFill>
                  <a:srgbClr val="0070C0"/>
                </a:solidFill>
                <a:hlinkClick r:id="rId2"/>
              </a:rPr>
              <a:t>www.prezentacija.si</a:t>
            </a:r>
            <a:endParaRPr lang="sl-SI" u="sng" dirty="0" smtClean="0">
              <a:solidFill>
                <a:srgbClr val="0070C0"/>
              </a:solidFill>
            </a:endParaRPr>
          </a:p>
        </p:txBody>
      </p:sp>
      <p:sp>
        <p:nvSpPr>
          <p:cNvPr id="3" name="Naslov 2"/>
          <p:cNvSpPr>
            <a:spLocks noGrp="1"/>
          </p:cNvSpPr>
          <p:nvPr>
            <p:ph type="title" idx="4294967295"/>
          </p:nvPr>
        </p:nvSpPr>
        <p:spPr>
          <a:xfrm>
            <a:off x="485804" y="785813"/>
            <a:ext cx="8158162" cy="1143000"/>
          </a:xfrm>
        </p:spPr>
        <p:txBody>
          <a:bodyPr/>
          <a:lstStyle/>
          <a:p>
            <a:r>
              <a:rPr lang="sl-SI" dirty="0" smtClean="0"/>
              <a:t>Želite več?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Zadnje misli</a:t>
            </a:r>
            <a:endParaRPr lang="sl-SI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463749" y="2376066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600" b="1" dirty="0" smtClean="0"/>
              <a:t>Sergej Rinc</a:t>
            </a:r>
            <a:endParaRPr lang="sl-SI" sz="1600" b="1" dirty="0"/>
          </a:p>
        </p:txBody>
      </p:sp>
      <p:pic>
        <p:nvPicPr>
          <p:cNvPr id="5" name="Slika 4" descr="Sergej-za-ppt-obraz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71472" y="1071546"/>
            <a:ext cx="1050811" cy="1362162"/>
          </a:xfrm>
          <a:prstGeom prst="rect">
            <a:avLst/>
          </a:prstGeom>
        </p:spPr>
      </p:pic>
      <p:sp>
        <p:nvSpPr>
          <p:cNvPr id="6" name="Ograda vsebine 1"/>
          <p:cNvSpPr>
            <a:spLocks noGrp="1"/>
          </p:cNvSpPr>
          <p:nvPr>
            <p:ph idx="1"/>
          </p:nvPr>
        </p:nvSpPr>
        <p:spPr>
          <a:xfrm>
            <a:off x="1785918" y="3786183"/>
            <a:ext cx="6858048" cy="1071577"/>
          </a:xfrm>
        </p:spPr>
        <p:txBody>
          <a:bodyPr/>
          <a:lstStyle/>
          <a:p>
            <a:r>
              <a:rPr lang="sl-SI" dirty="0" smtClean="0"/>
              <a:t>Manj je več,</a:t>
            </a:r>
            <a:br>
              <a:rPr lang="sl-SI" dirty="0" smtClean="0"/>
            </a:br>
            <a:r>
              <a:rPr lang="sl-SI" dirty="0" smtClean="0"/>
              <a:t>slika je 1000 besed</a:t>
            </a:r>
          </a:p>
          <a:p>
            <a:pPr>
              <a:buFont typeface="Arial" pitchFamily="34" charset="0"/>
              <a:buChar char="•"/>
            </a:pPr>
            <a:endParaRPr lang="sl-SI" dirty="0" smtClean="0"/>
          </a:p>
        </p:txBody>
      </p:sp>
      <p:sp>
        <p:nvSpPr>
          <p:cNvPr id="8" name="PoljeZBesedilom 7"/>
          <p:cNvSpPr txBox="1"/>
          <p:nvPr/>
        </p:nvSpPr>
        <p:spPr>
          <a:xfrm>
            <a:off x="1785918" y="2129082"/>
            <a:ext cx="6572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24"/>
              </a:spcBef>
              <a:buFont typeface="Arial" pitchFamily="34" charset="0"/>
              <a:buChar char="•"/>
            </a:pPr>
            <a:r>
              <a:rPr lang="sl-SI" sz="3600" b="1" dirty="0" smtClean="0"/>
              <a:t>Predstavitev je sporočilo, ne prezentacija</a:t>
            </a:r>
          </a:p>
        </p:txBody>
      </p:sp>
      <p:sp>
        <p:nvSpPr>
          <p:cNvPr id="9" name="PoljeZBesedilom 8"/>
          <p:cNvSpPr txBox="1"/>
          <p:nvPr/>
        </p:nvSpPr>
        <p:spPr>
          <a:xfrm>
            <a:off x="1785918" y="3214686"/>
            <a:ext cx="6572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Bef>
                <a:spcPts val="24"/>
              </a:spcBef>
              <a:buFont typeface="Arial" pitchFamily="34" charset="0"/>
              <a:buChar char="•"/>
            </a:pPr>
            <a:r>
              <a:rPr lang="sl-SI" sz="3600" b="1" dirty="0" smtClean="0"/>
              <a:t>Cilj       povzetek       akcija</a:t>
            </a:r>
          </a:p>
        </p:txBody>
      </p:sp>
      <p:sp>
        <p:nvSpPr>
          <p:cNvPr id="10" name="Desna puščica 9"/>
          <p:cNvSpPr/>
          <p:nvPr/>
        </p:nvSpPr>
        <p:spPr>
          <a:xfrm>
            <a:off x="5929322" y="3429000"/>
            <a:ext cx="57150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1" name="Desna puščica 10"/>
          <p:cNvSpPr/>
          <p:nvPr/>
        </p:nvSpPr>
        <p:spPr>
          <a:xfrm>
            <a:off x="3071802" y="3429000"/>
            <a:ext cx="57150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build="p"/>
      <p:bldP spid="8" grpId="0"/>
      <p:bldP spid="9" grpId="0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spletin-2009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spletin-2009</Template>
  <TotalTime>967</TotalTime>
  <Words>299</Words>
  <Application>Microsoft Office PowerPoint</Application>
  <PresentationFormat>Diaprojekcija na zaslonu (4:3)</PresentationFormat>
  <Paragraphs>90</Paragraphs>
  <Slides>14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Vdelani OLE strežniki</vt:lpstr>
      </vt:variant>
      <vt:variant>
        <vt:i4>1</vt:i4>
      </vt:variant>
      <vt:variant>
        <vt:lpstr>Naslovi diapozitivov</vt:lpstr>
      </vt:variant>
      <vt:variant>
        <vt:i4>14</vt:i4>
      </vt:variant>
    </vt:vector>
  </HeadingPairs>
  <TitlesOfParts>
    <vt:vector size="16" baseType="lpstr">
      <vt:lpstr>spletin-2009</vt:lpstr>
      <vt:lpstr>Grafikon</vt:lpstr>
      <vt:lpstr>Predstavitev PowerPoint Elementi dobrih predstavitev PowerPoint</vt:lpstr>
      <vt:lpstr>“Predstavitev PowerPoint”</vt:lpstr>
      <vt:lpstr>Kdo je Sergej Rinc</vt:lpstr>
      <vt:lpstr>Kaj bomo pregledali</vt:lpstr>
      <vt:lpstr> Struktura predstavitve</vt:lpstr>
      <vt:lpstr>Le 2 “glavna” ekrana</vt:lpstr>
      <vt:lpstr>Vsebina predstavitve</vt:lpstr>
      <vt:lpstr>Pisave</vt:lpstr>
      <vt:lpstr>Barve</vt:lpstr>
      <vt:lpstr>Oblika grafikonov</vt:lpstr>
      <vt:lpstr>Animacije</vt:lpstr>
      <vt:lpstr>Kaj smo pregledali</vt:lpstr>
      <vt:lpstr>Želite več?</vt:lpstr>
      <vt:lpstr>Zadnje misli</vt:lpstr>
    </vt:vector>
  </TitlesOfParts>
  <LinksUpToDate>false</LinksUpToDate>
  <SharedDoc>false</SharedDoc>
  <HyperlinkBase>http://www.prezentacija.si/predstavitev-powerpoint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Predstavitev PowerPoint</dc:title>
  <dc:subject>Elementi dobrih predstavitev PowerPoint</dc:subject>
  <dc:creator>Sergej Rinc</dc:creator>
  <cp:keywords>predstavitev PowerPoint, prezentacija, sporočilo</cp:keywords>
  <dc:description>Predstavitev PowerPoint je prezentacija, ki opisuje elemente dobrih predstavitev PowerPoint.</dc:description>
  <cp:lastModifiedBy>Sergej Rinc</cp:lastModifiedBy>
  <cp:revision>114</cp:revision>
  <dcterms:created xsi:type="dcterms:W3CDTF">2009-09-28T20:59:35Z</dcterms:created>
  <dcterms:modified xsi:type="dcterms:W3CDTF">2009-12-14T00:01:19Z</dcterms:modified>
  <cp:category>Poslovne predstavitve</cp:category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ojekt">
    <vt:lpwstr>Predstavitev PowerPoint</vt:lpwstr>
  </property>
  <property fmtid="{D5CDD505-2E9C-101B-9397-08002B2CF9AE}" pid="3" name="Založnik">
    <vt:lpwstr>mediogram</vt:lpwstr>
  </property>
  <property fmtid="{D5CDD505-2E9C-101B-9397-08002B2CF9AE}" pid="4" name="Lastnik">
    <vt:lpwstr>spletin.net</vt:lpwstr>
  </property>
</Properties>
</file>