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Delovni_list_programa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sl-SI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List1!$B$1</c:f>
              <c:strCache>
                <c:ptCount val="1"/>
                <c:pt idx="0">
                  <c:v>Nizi 1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2800" b="1"/>
                </a:pPr>
                <a:endParaRPr lang="sl-SI"/>
              </a:p>
            </c:txPr>
            <c:showVal val="1"/>
          </c:dLbls>
          <c:cat>
            <c:strRef>
              <c:f>List1!$A$2:$A$4</c:f>
              <c:strCache>
                <c:ptCount val="3"/>
                <c:pt idx="0">
                  <c:v>Slušna inf.</c:v>
                </c:pt>
                <c:pt idx="1">
                  <c:v>Vizualna inf.</c:v>
                </c:pt>
                <c:pt idx="2">
                  <c:v>Slušna + vizualna inf.</c:v>
                </c:pt>
              </c:strCache>
            </c:strRef>
          </c:cat>
          <c:val>
            <c:numRef>
              <c:f>List1!$B$2:$B$4</c:f>
              <c:numCache>
                <c:formatCode>0%</c:formatCode>
                <c:ptCount val="3"/>
                <c:pt idx="0">
                  <c:v>0.1</c:v>
                </c:pt>
                <c:pt idx="1">
                  <c:v>0.35000000000000009</c:v>
                </c:pt>
                <c:pt idx="2">
                  <c:v>0.65000000000000024</c:v>
                </c:pt>
              </c:numCache>
            </c:numRef>
          </c:val>
        </c:ser>
        <c:overlap val="100"/>
        <c:axId val="56032256"/>
        <c:axId val="56083200"/>
      </c:barChart>
      <c:catAx>
        <c:axId val="5603225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/>
            </a:pPr>
            <a:endParaRPr lang="sl-SI"/>
          </a:p>
        </c:txPr>
        <c:crossAx val="56083200"/>
        <c:crosses val="autoZero"/>
        <c:auto val="1"/>
        <c:lblAlgn val="ctr"/>
        <c:lblOffset val="100"/>
      </c:catAx>
      <c:valAx>
        <c:axId val="56083200"/>
        <c:scaling>
          <c:orientation val="minMax"/>
        </c:scaling>
        <c:axPos val="l"/>
        <c:numFmt formatCode="0%" sourceLinked="1"/>
        <c:tickLblPos val="nextTo"/>
        <c:crossAx val="560322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sl-SI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999D7-330B-46E2-9C4B-FB23DE9A9040}" type="doc">
      <dgm:prSet loTypeId="urn:microsoft.com/office/officeart/2005/8/layout/process5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sl-SI"/>
        </a:p>
      </dgm:t>
    </dgm:pt>
    <dgm:pt modelId="{C0FA8279-5159-443D-AD29-29700B9C3779}">
      <dgm:prSet phldrT="[besedilo]" custT="1"/>
      <dgm:spPr/>
      <dgm:t>
        <a:bodyPr/>
        <a:lstStyle/>
        <a:p>
          <a:pPr rtl="0"/>
          <a:r>
            <a:rPr lang="sl-SI" sz="2800" b="1" smtClean="0">
              <a:solidFill>
                <a:schemeClr val="tx1"/>
              </a:solidFill>
            </a:rPr>
            <a:t>Namestite in zaženete program</a:t>
          </a:r>
          <a:endParaRPr lang="sl-SI" sz="2800" b="1">
            <a:solidFill>
              <a:schemeClr val="tx1"/>
            </a:solidFill>
          </a:endParaRPr>
        </a:p>
      </dgm:t>
    </dgm:pt>
    <dgm:pt modelId="{F2ADD814-29E8-4DD4-B5CD-90302766131E}" type="parTrans" cxnId="{3EE3E1ED-E0FB-4429-828A-3AE5EFD51903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BC050CBF-F54F-4521-A2AE-FD9698B9F387}" type="sibTrans" cxnId="{3EE3E1ED-E0FB-4429-828A-3AE5EFD51903}">
      <dgm:prSet custT="1"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019B27EB-5907-4755-B1F9-7AF7FC77B0FA}">
      <dgm:prSet custT="1"/>
      <dgm:spPr/>
      <dgm:t>
        <a:bodyPr/>
        <a:lstStyle/>
        <a:p>
          <a:pPr rtl="0"/>
          <a:r>
            <a:rPr lang="sl-SI" sz="2800" b="1" smtClean="0">
              <a:solidFill>
                <a:schemeClr val="tx1"/>
              </a:solidFill>
            </a:rPr>
            <a:t>Izberete vrsto ovitka</a:t>
          </a:r>
          <a:endParaRPr lang="sl-SI" sz="2800" b="1">
            <a:solidFill>
              <a:schemeClr val="tx1"/>
            </a:solidFill>
          </a:endParaRPr>
        </a:p>
      </dgm:t>
    </dgm:pt>
    <dgm:pt modelId="{13544592-5DBB-4656-8BC6-36276A143C08}" type="parTrans" cxnId="{0E3C7104-0B86-4D94-AB8C-BB435E44F574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3BA5025C-AFA1-4DE6-A0C3-00E4A6FD8AE5}" type="sibTrans" cxnId="{0E3C7104-0B86-4D94-AB8C-BB435E44F574}">
      <dgm:prSet custT="1"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CFCBBA0D-D15E-4BE6-AF9D-CC87F6534436}">
      <dgm:prSet custT="1"/>
      <dgm:spPr/>
      <dgm:t>
        <a:bodyPr/>
        <a:lstStyle/>
        <a:p>
          <a:pPr rtl="0"/>
          <a:r>
            <a:rPr lang="sl-SI" sz="2800" b="1" smtClean="0">
              <a:solidFill>
                <a:schemeClr val="tx1"/>
              </a:solidFill>
            </a:rPr>
            <a:t>Vstavite pripravljeno sliko</a:t>
          </a:r>
          <a:endParaRPr lang="sl-SI" sz="2800" b="1">
            <a:solidFill>
              <a:schemeClr val="tx1"/>
            </a:solidFill>
          </a:endParaRPr>
        </a:p>
      </dgm:t>
    </dgm:pt>
    <dgm:pt modelId="{97977F01-2126-4768-B757-43BCC09D91EC}" type="parTrans" cxnId="{4A635AA9-70D7-469E-B70F-73525C31DEA9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DD8D63E4-501D-4D0C-A3EC-3826686FAC50}" type="sibTrans" cxnId="{4A635AA9-70D7-469E-B70F-73525C31DEA9}">
      <dgm:prSet custT="1"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83C67F70-5BCF-402D-A9A2-559250601EBD}">
      <dgm:prSet custT="1"/>
      <dgm:spPr/>
      <dgm:t>
        <a:bodyPr/>
        <a:lstStyle/>
        <a:p>
          <a:pPr rtl="0"/>
          <a:r>
            <a:rPr lang="sl-SI" sz="2800" b="1" smtClean="0">
              <a:solidFill>
                <a:schemeClr val="tx1"/>
              </a:solidFill>
            </a:rPr>
            <a:t>Določite grafične učinke</a:t>
          </a:r>
          <a:endParaRPr lang="sl-SI" sz="2800" b="1">
            <a:solidFill>
              <a:schemeClr val="tx1"/>
            </a:solidFill>
          </a:endParaRPr>
        </a:p>
      </dgm:t>
    </dgm:pt>
    <dgm:pt modelId="{D4D7616D-4190-4D12-9971-D062E02A6733}" type="parTrans" cxnId="{B2B22A50-972A-4017-8ED6-944F8EC3806A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54CA6DDC-00FA-467A-A1A7-2113B01DF6D8}" type="sibTrans" cxnId="{B2B22A50-972A-4017-8ED6-944F8EC3806A}">
      <dgm:prSet custT="1"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C44BFFFA-3072-4903-854E-F8EA961A3E20}">
      <dgm:prSet custT="1"/>
      <dgm:spPr/>
      <dgm:t>
        <a:bodyPr/>
        <a:lstStyle/>
        <a:p>
          <a:pPr rtl="0"/>
          <a:r>
            <a:rPr lang="sl-SI" sz="2800" b="1" dirty="0" smtClean="0">
              <a:solidFill>
                <a:schemeClr val="tx1"/>
              </a:solidFill>
            </a:rPr>
            <a:t>Shranite sliko in jo uporabite</a:t>
          </a:r>
          <a:endParaRPr lang="sl-SI" sz="2800" b="1" dirty="0">
            <a:solidFill>
              <a:schemeClr val="tx1"/>
            </a:solidFill>
          </a:endParaRPr>
        </a:p>
      </dgm:t>
    </dgm:pt>
    <dgm:pt modelId="{BB6D7A6D-4F1B-41B9-860F-85396B985F2F}" type="parTrans" cxnId="{B6EEC306-9A7B-4CF8-8029-83BA775C2861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CA821BF8-BCE4-4CEE-B0FB-C801ECC18BDA}" type="sibTrans" cxnId="{B6EEC306-9A7B-4CF8-8029-83BA775C2861}">
      <dgm:prSet/>
      <dgm:spPr/>
      <dgm:t>
        <a:bodyPr/>
        <a:lstStyle/>
        <a:p>
          <a:endParaRPr lang="sl-SI" sz="2000" b="1">
            <a:solidFill>
              <a:schemeClr val="tx1"/>
            </a:solidFill>
          </a:endParaRPr>
        </a:p>
      </dgm:t>
    </dgm:pt>
    <dgm:pt modelId="{17EDCB8D-8864-4E64-9B2A-993EA10D7CE8}" type="pres">
      <dgm:prSet presAssocID="{E39999D7-330B-46E2-9C4B-FB23DE9A904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l-SI"/>
        </a:p>
      </dgm:t>
    </dgm:pt>
    <dgm:pt modelId="{314152FF-E741-478E-A554-782BD709085A}" type="pres">
      <dgm:prSet presAssocID="{C0FA8279-5159-443D-AD29-29700B9C377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3DCADB83-A604-473F-9429-434962BEBBC0}" type="pres">
      <dgm:prSet presAssocID="{BC050CBF-F54F-4521-A2AE-FD9698B9F387}" presName="sibTrans" presStyleLbl="sibTrans2D1" presStyleIdx="0" presStyleCnt="4"/>
      <dgm:spPr/>
      <dgm:t>
        <a:bodyPr/>
        <a:lstStyle/>
        <a:p>
          <a:endParaRPr lang="sl-SI"/>
        </a:p>
      </dgm:t>
    </dgm:pt>
    <dgm:pt modelId="{D8F1E88B-3129-4A47-8C9F-3ACE6707706B}" type="pres">
      <dgm:prSet presAssocID="{BC050CBF-F54F-4521-A2AE-FD9698B9F387}" presName="connectorText" presStyleLbl="sibTrans2D1" presStyleIdx="0" presStyleCnt="4"/>
      <dgm:spPr/>
      <dgm:t>
        <a:bodyPr/>
        <a:lstStyle/>
        <a:p>
          <a:endParaRPr lang="sl-SI"/>
        </a:p>
      </dgm:t>
    </dgm:pt>
    <dgm:pt modelId="{BAC1DD9A-D866-4006-A826-5B343BCE8CEB}" type="pres">
      <dgm:prSet presAssocID="{019B27EB-5907-4755-B1F9-7AF7FC77B0F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47A33A0A-17A2-467F-BFC1-B4D29DE81245}" type="pres">
      <dgm:prSet presAssocID="{3BA5025C-AFA1-4DE6-A0C3-00E4A6FD8AE5}" presName="sibTrans" presStyleLbl="sibTrans2D1" presStyleIdx="1" presStyleCnt="4"/>
      <dgm:spPr/>
      <dgm:t>
        <a:bodyPr/>
        <a:lstStyle/>
        <a:p>
          <a:endParaRPr lang="sl-SI"/>
        </a:p>
      </dgm:t>
    </dgm:pt>
    <dgm:pt modelId="{9CBA98BF-15D1-45C2-B4F4-98719423BE42}" type="pres">
      <dgm:prSet presAssocID="{3BA5025C-AFA1-4DE6-A0C3-00E4A6FD8AE5}" presName="connectorText" presStyleLbl="sibTrans2D1" presStyleIdx="1" presStyleCnt="4"/>
      <dgm:spPr/>
      <dgm:t>
        <a:bodyPr/>
        <a:lstStyle/>
        <a:p>
          <a:endParaRPr lang="sl-SI"/>
        </a:p>
      </dgm:t>
    </dgm:pt>
    <dgm:pt modelId="{4B80E2DF-4D08-4392-8698-E74374C66CFD}" type="pres">
      <dgm:prSet presAssocID="{CFCBBA0D-D15E-4BE6-AF9D-CC87F653443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B39205F6-2754-4100-84D4-4FA4A06DDD08}" type="pres">
      <dgm:prSet presAssocID="{DD8D63E4-501D-4D0C-A3EC-3826686FAC50}" presName="sibTrans" presStyleLbl="sibTrans2D1" presStyleIdx="2" presStyleCnt="4"/>
      <dgm:spPr/>
      <dgm:t>
        <a:bodyPr/>
        <a:lstStyle/>
        <a:p>
          <a:endParaRPr lang="sl-SI"/>
        </a:p>
      </dgm:t>
    </dgm:pt>
    <dgm:pt modelId="{5D1062C3-DE5A-4EBA-8815-A2B5C891318F}" type="pres">
      <dgm:prSet presAssocID="{DD8D63E4-501D-4D0C-A3EC-3826686FAC50}" presName="connectorText" presStyleLbl="sibTrans2D1" presStyleIdx="2" presStyleCnt="4"/>
      <dgm:spPr/>
      <dgm:t>
        <a:bodyPr/>
        <a:lstStyle/>
        <a:p>
          <a:endParaRPr lang="sl-SI"/>
        </a:p>
      </dgm:t>
    </dgm:pt>
    <dgm:pt modelId="{EA04E5ED-5520-42F4-856B-3F5354C70F0C}" type="pres">
      <dgm:prSet presAssocID="{83C67F70-5BCF-402D-A9A2-559250601EB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AE140A79-2AC2-44C0-82DB-AFC57CA33710}" type="pres">
      <dgm:prSet presAssocID="{54CA6DDC-00FA-467A-A1A7-2113B01DF6D8}" presName="sibTrans" presStyleLbl="sibTrans2D1" presStyleIdx="3" presStyleCnt="4"/>
      <dgm:spPr/>
      <dgm:t>
        <a:bodyPr/>
        <a:lstStyle/>
        <a:p>
          <a:endParaRPr lang="sl-SI"/>
        </a:p>
      </dgm:t>
    </dgm:pt>
    <dgm:pt modelId="{F9054B77-DC48-4BC7-95DF-1D1079E17024}" type="pres">
      <dgm:prSet presAssocID="{54CA6DDC-00FA-467A-A1A7-2113B01DF6D8}" presName="connectorText" presStyleLbl="sibTrans2D1" presStyleIdx="3" presStyleCnt="4"/>
      <dgm:spPr/>
      <dgm:t>
        <a:bodyPr/>
        <a:lstStyle/>
        <a:p>
          <a:endParaRPr lang="sl-SI"/>
        </a:p>
      </dgm:t>
    </dgm:pt>
    <dgm:pt modelId="{38A48B24-E3B7-4383-A5E5-A743BD691CBF}" type="pres">
      <dgm:prSet presAssocID="{C44BFFFA-3072-4903-854E-F8EA961A3E2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0D730A04-1DC8-4FAB-BE39-CA5C643C5042}" type="presOf" srcId="{DD8D63E4-501D-4D0C-A3EC-3826686FAC50}" destId="{5D1062C3-DE5A-4EBA-8815-A2B5C891318F}" srcOrd="1" destOrd="0" presId="urn:microsoft.com/office/officeart/2005/8/layout/process5"/>
    <dgm:cxn modelId="{45091461-A75D-454E-A0A0-BD32155FACA6}" type="presOf" srcId="{54CA6DDC-00FA-467A-A1A7-2113B01DF6D8}" destId="{F9054B77-DC48-4BC7-95DF-1D1079E17024}" srcOrd="1" destOrd="0" presId="urn:microsoft.com/office/officeart/2005/8/layout/process5"/>
    <dgm:cxn modelId="{3728140A-5DE4-4A28-98E0-B88837FF503A}" type="presOf" srcId="{83C67F70-5BCF-402D-A9A2-559250601EBD}" destId="{EA04E5ED-5520-42F4-856B-3F5354C70F0C}" srcOrd="0" destOrd="0" presId="urn:microsoft.com/office/officeart/2005/8/layout/process5"/>
    <dgm:cxn modelId="{29D7B943-8712-4E9E-B8A9-A907493D2632}" type="presOf" srcId="{DD8D63E4-501D-4D0C-A3EC-3826686FAC50}" destId="{B39205F6-2754-4100-84D4-4FA4A06DDD08}" srcOrd="0" destOrd="0" presId="urn:microsoft.com/office/officeart/2005/8/layout/process5"/>
    <dgm:cxn modelId="{B6EEC306-9A7B-4CF8-8029-83BA775C2861}" srcId="{E39999D7-330B-46E2-9C4B-FB23DE9A9040}" destId="{C44BFFFA-3072-4903-854E-F8EA961A3E20}" srcOrd="4" destOrd="0" parTransId="{BB6D7A6D-4F1B-41B9-860F-85396B985F2F}" sibTransId="{CA821BF8-BCE4-4CEE-B0FB-C801ECC18BDA}"/>
    <dgm:cxn modelId="{7546F839-2DB4-46B4-9573-9BC966FF12B3}" type="presOf" srcId="{BC050CBF-F54F-4521-A2AE-FD9698B9F387}" destId="{D8F1E88B-3129-4A47-8C9F-3ACE6707706B}" srcOrd="1" destOrd="0" presId="urn:microsoft.com/office/officeart/2005/8/layout/process5"/>
    <dgm:cxn modelId="{6663CB92-9440-41C4-BB12-5C6D24119CC0}" type="presOf" srcId="{C44BFFFA-3072-4903-854E-F8EA961A3E20}" destId="{38A48B24-E3B7-4383-A5E5-A743BD691CBF}" srcOrd="0" destOrd="0" presId="urn:microsoft.com/office/officeart/2005/8/layout/process5"/>
    <dgm:cxn modelId="{4A635AA9-70D7-469E-B70F-73525C31DEA9}" srcId="{E39999D7-330B-46E2-9C4B-FB23DE9A9040}" destId="{CFCBBA0D-D15E-4BE6-AF9D-CC87F6534436}" srcOrd="2" destOrd="0" parTransId="{97977F01-2126-4768-B757-43BCC09D91EC}" sibTransId="{DD8D63E4-501D-4D0C-A3EC-3826686FAC50}"/>
    <dgm:cxn modelId="{53107070-7A7E-42E7-AFB6-ADFCD81BD9A9}" type="presOf" srcId="{C0FA8279-5159-443D-AD29-29700B9C3779}" destId="{314152FF-E741-478E-A554-782BD709085A}" srcOrd="0" destOrd="0" presId="urn:microsoft.com/office/officeart/2005/8/layout/process5"/>
    <dgm:cxn modelId="{0E3C7104-0B86-4D94-AB8C-BB435E44F574}" srcId="{E39999D7-330B-46E2-9C4B-FB23DE9A9040}" destId="{019B27EB-5907-4755-B1F9-7AF7FC77B0FA}" srcOrd="1" destOrd="0" parTransId="{13544592-5DBB-4656-8BC6-36276A143C08}" sibTransId="{3BA5025C-AFA1-4DE6-A0C3-00E4A6FD8AE5}"/>
    <dgm:cxn modelId="{AB66B292-11AC-441C-A22F-7D026D5E9A12}" type="presOf" srcId="{3BA5025C-AFA1-4DE6-A0C3-00E4A6FD8AE5}" destId="{9CBA98BF-15D1-45C2-B4F4-98719423BE42}" srcOrd="1" destOrd="0" presId="urn:microsoft.com/office/officeart/2005/8/layout/process5"/>
    <dgm:cxn modelId="{22F77A2A-44C5-4C3E-8063-051387D3A9AA}" type="presOf" srcId="{E39999D7-330B-46E2-9C4B-FB23DE9A9040}" destId="{17EDCB8D-8864-4E64-9B2A-993EA10D7CE8}" srcOrd="0" destOrd="0" presId="urn:microsoft.com/office/officeart/2005/8/layout/process5"/>
    <dgm:cxn modelId="{3EE3E1ED-E0FB-4429-828A-3AE5EFD51903}" srcId="{E39999D7-330B-46E2-9C4B-FB23DE9A9040}" destId="{C0FA8279-5159-443D-AD29-29700B9C3779}" srcOrd="0" destOrd="0" parTransId="{F2ADD814-29E8-4DD4-B5CD-90302766131E}" sibTransId="{BC050CBF-F54F-4521-A2AE-FD9698B9F387}"/>
    <dgm:cxn modelId="{F8F4920C-C6EC-4E63-ABA3-24C249351D6F}" type="presOf" srcId="{54CA6DDC-00FA-467A-A1A7-2113B01DF6D8}" destId="{AE140A79-2AC2-44C0-82DB-AFC57CA33710}" srcOrd="0" destOrd="0" presId="urn:microsoft.com/office/officeart/2005/8/layout/process5"/>
    <dgm:cxn modelId="{B2B22A50-972A-4017-8ED6-944F8EC3806A}" srcId="{E39999D7-330B-46E2-9C4B-FB23DE9A9040}" destId="{83C67F70-5BCF-402D-A9A2-559250601EBD}" srcOrd="3" destOrd="0" parTransId="{D4D7616D-4190-4D12-9971-D062E02A6733}" sibTransId="{54CA6DDC-00FA-467A-A1A7-2113B01DF6D8}"/>
    <dgm:cxn modelId="{B63887B2-67DF-4F33-86E2-20195311F3D3}" type="presOf" srcId="{BC050CBF-F54F-4521-A2AE-FD9698B9F387}" destId="{3DCADB83-A604-473F-9429-434962BEBBC0}" srcOrd="0" destOrd="0" presId="urn:microsoft.com/office/officeart/2005/8/layout/process5"/>
    <dgm:cxn modelId="{BC7CDAF3-79D4-444E-9609-1E2B266C9B37}" type="presOf" srcId="{3BA5025C-AFA1-4DE6-A0C3-00E4A6FD8AE5}" destId="{47A33A0A-17A2-467F-BFC1-B4D29DE81245}" srcOrd="0" destOrd="0" presId="urn:microsoft.com/office/officeart/2005/8/layout/process5"/>
    <dgm:cxn modelId="{43FD7BC2-122C-45AE-AEE7-9A20B32E1BAF}" type="presOf" srcId="{019B27EB-5907-4755-B1F9-7AF7FC77B0FA}" destId="{BAC1DD9A-D866-4006-A826-5B343BCE8CEB}" srcOrd="0" destOrd="0" presId="urn:microsoft.com/office/officeart/2005/8/layout/process5"/>
    <dgm:cxn modelId="{423806D3-16D9-45D8-B64B-D4B24DA1A1E4}" type="presOf" srcId="{CFCBBA0D-D15E-4BE6-AF9D-CC87F6534436}" destId="{4B80E2DF-4D08-4392-8698-E74374C66CFD}" srcOrd="0" destOrd="0" presId="urn:microsoft.com/office/officeart/2005/8/layout/process5"/>
    <dgm:cxn modelId="{B98555C5-259B-441A-8B10-34C3B146DBFF}" type="presParOf" srcId="{17EDCB8D-8864-4E64-9B2A-993EA10D7CE8}" destId="{314152FF-E741-478E-A554-782BD709085A}" srcOrd="0" destOrd="0" presId="urn:microsoft.com/office/officeart/2005/8/layout/process5"/>
    <dgm:cxn modelId="{37AE8033-E037-4D67-87DD-94A7024A794A}" type="presParOf" srcId="{17EDCB8D-8864-4E64-9B2A-993EA10D7CE8}" destId="{3DCADB83-A604-473F-9429-434962BEBBC0}" srcOrd="1" destOrd="0" presId="urn:microsoft.com/office/officeart/2005/8/layout/process5"/>
    <dgm:cxn modelId="{DDB5D57F-AEAE-441A-89C3-F4911B73B846}" type="presParOf" srcId="{3DCADB83-A604-473F-9429-434962BEBBC0}" destId="{D8F1E88B-3129-4A47-8C9F-3ACE6707706B}" srcOrd="0" destOrd="0" presId="urn:microsoft.com/office/officeart/2005/8/layout/process5"/>
    <dgm:cxn modelId="{129021F3-BDFF-44FB-BE70-37267639F465}" type="presParOf" srcId="{17EDCB8D-8864-4E64-9B2A-993EA10D7CE8}" destId="{BAC1DD9A-D866-4006-A826-5B343BCE8CEB}" srcOrd="2" destOrd="0" presId="urn:microsoft.com/office/officeart/2005/8/layout/process5"/>
    <dgm:cxn modelId="{A27D24F1-02E6-44E1-854F-08A02263FE49}" type="presParOf" srcId="{17EDCB8D-8864-4E64-9B2A-993EA10D7CE8}" destId="{47A33A0A-17A2-467F-BFC1-B4D29DE81245}" srcOrd="3" destOrd="0" presId="urn:microsoft.com/office/officeart/2005/8/layout/process5"/>
    <dgm:cxn modelId="{85D53C55-530C-4587-932E-989734446A84}" type="presParOf" srcId="{47A33A0A-17A2-467F-BFC1-B4D29DE81245}" destId="{9CBA98BF-15D1-45C2-B4F4-98719423BE42}" srcOrd="0" destOrd="0" presId="urn:microsoft.com/office/officeart/2005/8/layout/process5"/>
    <dgm:cxn modelId="{24671A47-C9B9-442A-9C84-C7BC7A062936}" type="presParOf" srcId="{17EDCB8D-8864-4E64-9B2A-993EA10D7CE8}" destId="{4B80E2DF-4D08-4392-8698-E74374C66CFD}" srcOrd="4" destOrd="0" presId="urn:microsoft.com/office/officeart/2005/8/layout/process5"/>
    <dgm:cxn modelId="{314ED292-926A-408D-841C-8128DD3A1F5D}" type="presParOf" srcId="{17EDCB8D-8864-4E64-9B2A-993EA10D7CE8}" destId="{B39205F6-2754-4100-84D4-4FA4A06DDD08}" srcOrd="5" destOrd="0" presId="urn:microsoft.com/office/officeart/2005/8/layout/process5"/>
    <dgm:cxn modelId="{890FBD63-DA9E-480D-8497-CBBF7C9A606F}" type="presParOf" srcId="{B39205F6-2754-4100-84D4-4FA4A06DDD08}" destId="{5D1062C3-DE5A-4EBA-8815-A2B5C891318F}" srcOrd="0" destOrd="0" presId="urn:microsoft.com/office/officeart/2005/8/layout/process5"/>
    <dgm:cxn modelId="{192F7C65-3DAC-4F15-B2EB-D37E01E713BB}" type="presParOf" srcId="{17EDCB8D-8864-4E64-9B2A-993EA10D7CE8}" destId="{EA04E5ED-5520-42F4-856B-3F5354C70F0C}" srcOrd="6" destOrd="0" presId="urn:microsoft.com/office/officeart/2005/8/layout/process5"/>
    <dgm:cxn modelId="{CBACA689-F21A-48C7-8AA4-0A6459C606EA}" type="presParOf" srcId="{17EDCB8D-8864-4E64-9B2A-993EA10D7CE8}" destId="{AE140A79-2AC2-44C0-82DB-AFC57CA33710}" srcOrd="7" destOrd="0" presId="urn:microsoft.com/office/officeart/2005/8/layout/process5"/>
    <dgm:cxn modelId="{C4F65AD2-D7A6-4A38-80F7-75A9DFDCC147}" type="presParOf" srcId="{AE140A79-2AC2-44C0-82DB-AFC57CA33710}" destId="{F9054B77-DC48-4BC7-95DF-1D1079E17024}" srcOrd="0" destOrd="0" presId="urn:microsoft.com/office/officeart/2005/8/layout/process5"/>
    <dgm:cxn modelId="{F140E712-3B67-4C3C-92E0-E2E77F89BAA3}" type="presParOf" srcId="{17EDCB8D-8864-4E64-9B2A-993EA10D7CE8}" destId="{38A48B24-E3B7-4383-A5E5-A743BD691CBF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4152FF-E741-478E-A554-782BD709085A}">
      <dsp:nvSpPr>
        <dsp:cNvPr id="0" name=""/>
        <dsp:cNvSpPr/>
      </dsp:nvSpPr>
      <dsp:spPr>
        <a:xfrm>
          <a:off x="7132" y="259044"/>
          <a:ext cx="2131858" cy="1279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800" b="1" kern="1200" smtClean="0">
              <a:solidFill>
                <a:schemeClr val="tx1"/>
              </a:solidFill>
            </a:rPr>
            <a:t>Namestite in zaženete program</a:t>
          </a:r>
          <a:endParaRPr lang="sl-SI" sz="2800" b="1" kern="1200">
            <a:solidFill>
              <a:schemeClr val="tx1"/>
            </a:solidFill>
          </a:endParaRPr>
        </a:p>
      </dsp:txBody>
      <dsp:txXfrm>
        <a:off x="7132" y="259044"/>
        <a:ext cx="2131858" cy="1279115"/>
      </dsp:txXfrm>
    </dsp:sp>
    <dsp:sp modelId="{3DCADB83-A604-473F-9429-434962BEBBC0}">
      <dsp:nvSpPr>
        <dsp:cNvPr id="0" name=""/>
        <dsp:cNvSpPr/>
      </dsp:nvSpPr>
      <dsp:spPr>
        <a:xfrm>
          <a:off x="2326594" y="634251"/>
          <a:ext cx="451954" cy="528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2000" b="1" kern="1200">
            <a:solidFill>
              <a:schemeClr val="tx1"/>
            </a:solidFill>
          </a:endParaRPr>
        </a:p>
      </dsp:txBody>
      <dsp:txXfrm>
        <a:off x="2326594" y="634251"/>
        <a:ext cx="451954" cy="528700"/>
      </dsp:txXfrm>
    </dsp:sp>
    <dsp:sp modelId="{BAC1DD9A-D866-4006-A826-5B343BCE8CEB}">
      <dsp:nvSpPr>
        <dsp:cNvPr id="0" name=""/>
        <dsp:cNvSpPr/>
      </dsp:nvSpPr>
      <dsp:spPr>
        <a:xfrm>
          <a:off x="2991734" y="259044"/>
          <a:ext cx="2131858" cy="1279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800" b="1" kern="1200" smtClean="0">
              <a:solidFill>
                <a:schemeClr val="tx1"/>
              </a:solidFill>
            </a:rPr>
            <a:t>Izberete vrsto ovitka</a:t>
          </a:r>
          <a:endParaRPr lang="sl-SI" sz="2800" b="1" kern="1200">
            <a:solidFill>
              <a:schemeClr val="tx1"/>
            </a:solidFill>
          </a:endParaRPr>
        </a:p>
      </dsp:txBody>
      <dsp:txXfrm>
        <a:off x="2991734" y="259044"/>
        <a:ext cx="2131858" cy="1279115"/>
      </dsp:txXfrm>
    </dsp:sp>
    <dsp:sp modelId="{47A33A0A-17A2-467F-BFC1-B4D29DE81245}">
      <dsp:nvSpPr>
        <dsp:cNvPr id="0" name=""/>
        <dsp:cNvSpPr/>
      </dsp:nvSpPr>
      <dsp:spPr>
        <a:xfrm>
          <a:off x="5311196" y="634251"/>
          <a:ext cx="451954" cy="528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2000" b="1" kern="1200">
            <a:solidFill>
              <a:schemeClr val="tx1"/>
            </a:solidFill>
          </a:endParaRPr>
        </a:p>
      </dsp:txBody>
      <dsp:txXfrm>
        <a:off x="5311196" y="634251"/>
        <a:ext cx="451954" cy="528700"/>
      </dsp:txXfrm>
    </dsp:sp>
    <dsp:sp modelId="{4B80E2DF-4D08-4392-8698-E74374C66CFD}">
      <dsp:nvSpPr>
        <dsp:cNvPr id="0" name=""/>
        <dsp:cNvSpPr/>
      </dsp:nvSpPr>
      <dsp:spPr>
        <a:xfrm>
          <a:off x="5976336" y="259044"/>
          <a:ext cx="2131858" cy="1279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800" b="1" kern="1200" smtClean="0">
              <a:solidFill>
                <a:schemeClr val="tx1"/>
              </a:solidFill>
            </a:rPr>
            <a:t>Vstavite pripravljeno sliko</a:t>
          </a:r>
          <a:endParaRPr lang="sl-SI" sz="2800" b="1" kern="1200">
            <a:solidFill>
              <a:schemeClr val="tx1"/>
            </a:solidFill>
          </a:endParaRPr>
        </a:p>
      </dsp:txBody>
      <dsp:txXfrm>
        <a:off x="5976336" y="259044"/>
        <a:ext cx="2131858" cy="1279115"/>
      </dsp:txXfrm>
    </dsp:sp>
    <dsp:sp modelId="{B39205F6-2754-4100-84D4-4FA4A06DDD08}">
      <dsp:nvSpPr>
        <dsp:cNvPr id="0" name=""/>
        <dsp:cNvSpPr/>
      </dsp:nvSpPr>
      <dsp:spPr>
        <a:xfrm rot="5400000">
          <a:off x="6816289" y="1687389"/>
          <a:ext cx="451954" cy="528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2000" b="1" kern="1200">
            <a:solidFill>
              <a:schemeClr val="tx1"/>
            </a:solidFill>
          </a:endParaRPr>
        </a:p>
      </dsp:txBody>
      <dsp:txXfrm rot="5400000">
        <a:off x="6816289" y="1687389"/>
        <a:ext cx="451954" cy="528700"/>
      </dsp:txXfrm>
    </dsp:sp>
    <dsp:sp modelId="{EA04E5ED-5520-42F4-856B-3F5354C70F0C}">
      <dsp:nvSpPr>
        <dsp:cNvPr id="0" name=""/>
        <dsp:cNvSpPr/>
      </dsp:nvSpPr>
      <dsp:spPr>
        <a:xfrm>
          <a:off x="5976336" y="2390902"/>
          <a:ext cx="2131858" cy="1279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800" b="1" kern="1200" smtClean="0">
              <a:solidFill>
                <a:schemeClr val="tx1"/>
              </a:solidFill>
            </a:rPr>
            <a:t>Določite grafične učinke</a:t>
          </a:r>
          <a:endParaRPr lang="sl-SI" sz="2800" b="1" kern="1200">
            <a:solidFill>
              <a:schemeClr val="tx1"/>
            </a:solidFill>
          </a:endParaRPr>
        </a:p>
      </dsp:txBody>
      <dsp:txXfrm>
        <a:off x="5976336" y="2390902"/>
        <a:ext cx="2131858" cy="1279115"/>
      </dsp:txXfrm>
    </dsp:sp>
    <dsp:sp modelId="{AE140A79-2AC2-44C0-82DB-AFC57CA33710}">
      <dsp:nvSpPr>
        <dsp:cNvPr id="0" name=""/>
        <dsp:cNvSpPr/>
      </dsp:nvSpPr>
      <dsp:spPr>
        <a:xfrm rot="10800000">
          <a:off x="5336779" y="2766109"/>
          <a:ext cx="451954" cy="52870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2000" b="1" kern="1200">
            <a:solidFill>
              <a:schemeClr val="tx1"/>
            </a:solidFill>
          </a:endParaRPr>
        </a:p>
      </dsp:txBody>
      <dsp:txXfrm rot="10800000">
        <a:off x="5336779" y="2766109"/>
        <a:ext cx="451954" cy="528700"/>
      </dsp:txXfrm>
    </dsp:sp>
    <dsp:sp modelId="{38A48B24-E3B7-4383-A5E5-A743BD691CBF}">
      <dsp:nvSpPr>
        <dsp:cNvPr id="0" name=""/>
        <dsp:cNvSpPr/>
      </dsp:nvSpPr>
      <dsp:spPr>
        <a:xfrm>
          <a:off x="2991734" y="2390902"/>
          <a:ext cx="2131858" cy="1279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800" b="1" kern="1200" dirty="0" smtClean="0">
              <a:solidFill>
                <a:schemeClr val="tx1"/>
              </a:solidFill>
            </a:rPr>
            <a:t>Shranite sliko in jo uporabite</a:t>
          </a:r>
          <a:endParaRPr lang="sl-SI" sz="2800" b="1" kern="1200" dirty="0">
            <a:solidFill>
              <a:schemeClr val="tx1"/>
            </a:solidFill>
          </a:endParaRPr>
        </a:p>
      </dsp:txBody>
      <dsp:txXfrm>
        <a:off x="2991734" y="2390902"/>
        <a:ext cx="2131858" cy="1279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DB7812-91D4-4213-8B91-DA4AD584D3BA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6F4B7C-1F8A-4C77-93B4-0B2954B4E33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otnik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Zaobljeni pravokotnik 9"/>
          <p:cNvSpPr/>
          <p:nvPr userDrawn="1"/>
        </p:nvSpPr>
        <p:spPr>
          <a:xfrm>
            <a:off x="1500166" y="156411"/>
            <a:ext cx="6143668" cy="5053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oljeZBesedilom 11"/>
          <p:cNvSpPr txBox="1"/>
          <p:nvPr userDrawn="1"/>
        </p:nvSpPr>
        <p:spPr>
          <a:xfrm>
            <a:off x="1262165" y="142100"/>
            <a:ext cx="6643734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l-SI" sz="2800" b="1" dirty="0" smtClean="0"/>
              <a:t>Predstavitev</a:t>
            </a:r>
            <a:r>
              <a:rPr lang="sl-SI" sz="2800" b="1" baseline="0" dirty="0" smtClean="0"/>
              <a:t> programa eCover Engineer</a:t>
            </a:r>
            <a:endParaRPr lang="sl-SI" sz="2800" b="1" dirty="0"/>
          </a:p>
        </p:txBody>
      </p:sp>
      <p:sp>
        <p:nvSpPr>
          <p:cNvPr id="9" name="Zaobljeni pravokotnik 8"/>
          <p:cNvSpPr/>
          <p:nvPr userDrawn="1"/>
        </p:nvSpPr>
        <p:spPr>
          <a:xfrm>
            <a:off x="428596" y="785794"/>
            <a:ext cx="8286808" cy="5500726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2071679"/>
            <a:ext cx="8229600" cy="3929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11" name="Zaobljeni pravokotnik 10"/>
          <p:cNvSpPr/>
          <p:nvPr userDrawn="1"/>
        </p:nvSpPr>
        <p:spPr>
          <a:xfrm>
            <a:off x="2071670" y="6072206"/>
            <a:ext cx="5000660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oljeZBesedilom 12"/>
          <p:cNvSpPr txBox="1"/>
          <p:nvPr userDrawn="1"/>
        </p:nvSpPr>
        <p:spPr>
          <a:xfrm>
            <a:off x="2178827" y="6072206"/>
            <a:ext cx="4786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b="1" dirty="0" smtClean="0"/>
              <a:t>Obiščite http://www.prezentacija.si/ee</a:t>
            </a:r>
            <a:endParaRPr lang="sl-SI" sz="2000" b="1" dirty="0"/>
          </a:p>
        </p:txBody>
      </p:sp>
      <p:pic>
        <p:nvPicPr>
          <p:cNvPr id="14" name="Slika 13" descr="ec_eng1.png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336" b="5176"/>
          <a:stretch>
            <a:fillRect/>
          </a:stretch>
        </p:blipFill>
        <p:spPr>
          <a:xfrm>
            <a:off x="357158" y="5072074"/>
            <a:ext cx="1052490" cy="1404927"/>
          </a:xfrm>
          <a:prstGeom prst="rect">
            <a:avLst/>
          </a:prstGeom>
          <a:effectLst>
            <a:outerShdw blurRad="76200" dist="63500" dir="17400000" sy="23000" kx="1200000" algn="br" rotWithShape="0">
              <a:prstClr val="black">
                <a:alpha val="50000"/>
              </a:prstClr>
            </a:outerShdw>
          </a:effectLst>
        </p:spPr>
      </p:pic>
      <p:sp>
        <p:nvSpPr>
          <p:cNvPr id="15" name="PoljeZBesedilom 14"/>
          <p:cNvSpPr txBox="1"/>
          <p:nvPr userDrawn="1"/>
        </p:nvSpPr>
        <p:spPr>
          <a:xfrm>
            <a:off x="3214678" y="6457890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b="1" dirty="0" smtClean="0">
                <a:solidFill>
                  <a:schemeClr val="bg1">
                    <a:lumMod val="75000"/>
                  </a:schemeClr>
                </a:solidFill>
              </a:rPr>
              <a:t>© spletin.net d.o.o.</a:t>
            </a:r>
            <a:endParaRPr lang="sl-SI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eCover Engineer za hitro pripravo ovitkov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1-2-3 ovitek ... prepriča za dobitek!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Kdo je Sergej Rinc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571604" y="2071679"/>
            <a:ext cx="7115196" cy="3929090"/>
          </a:xfrm>
        </p:spPr>
        <p:txBody>
          <a:bodyPr/>
          <a:lstStyle/>
          <a:p>
            <a:r>
              <a:rPr lang="sl-SI" dirty="0" smtClean="0"/>
              <a:t>Z Internetom od leta 1994</a:t>
            </a:r>
          </a:p>
          <a:p>
            <a:r>
              <a:rPr lang="sl-SI" dirty="0" smtClean="0"/>
              <a:t>Naredil več kot 50 spletišč in minispletišč, ki prinašajo denar</a:t>
            </a:r>
          </a:p>
          <a:p>
            <a:r>
              <a:rPr lang="sl-SI" dirty="0" smtClean="0"/>
              <a:t>Strokovnjak za multimedije in spletno trženje</a:t>
            </a:r>
          </a:p>
          <a:p>
            <a:r>
              <a:rPr lang="sl-SI" dirty="0" smtClean="0"/>
              <a:t>Prava oseba, da vam odkrije eCover Engineer</a:t>
            </a:r>
          </a:p>
        </p:txBody>
      </p:sp>
      <p:pic>
        <p:nvPicPr>
          <p:cNvPr id="4" name="Slika 3" descr="Sergej-za-ppt-mala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857232"/>
            <a:ext cx="1401081" cy="3930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Kaj bomo pogledali: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643042" y="2071678"/>
            <a:ext cx="7043758" cy="4214841"/>
          </a:xfrm>
        </p:spPr>
        <p:txBody>
          <a:bodyPr>
            <a:normAutofit fontScale="92500" lnSpcReduction="20000"/>
          </a:bodyPr>
          <a:lstStyle/>
          <a:p>
            <a:r>
              <a:rPr lang="sl-SI" dirty="0" smtClean="0"/>
              <a:t>Kaj je eCover Engineer?</a:t>
            </a:r>
          </a:p>
          <a:p>
            <a:r>
              <a:rPr lang="sl-SI" dirty="0" smtClean="0"/>
              <a:t>Kako eCover Engineer deluje?</a:t>
            </a:r>
          </a:p>
          <a:p>
            <a:r>
              <a:rPr lang="sl-SI" dirty="0" smtClean="0"/>
              <a:t>Kako ljudje pomnimo informacije</a:t>
            </a:r>
          </a:p>
          <a:p>
            <a:r>
              <a:rPr lang="sl-SI" dirty="0" smtClean="0"/>
              <a:t>Uporaba eCover Engineerja proti grafičnim programom</a:t>
            </a:r>
          </a:p>
          <a:p>
            <a:r>
              <a:rPr lang="sl-SI" dirty="0" smtClean="0"/>
              <a:t>Kako prenesete testno verzijo</a:t>
            </a:r>
          </a:p>
          <a:p>
            <a:r>
              <a:rPr lang="sl-SI" dirty="0" smtClean="0"/>
              <a:t>Pregled vmesnika eCover Engineerja</a:t>
            </a:r>
          </a:p>
          <a:p>
            <a:r>
              <a:rPr lang="sl-SI" dirty="0" smtClean="0"/>
              <a:t>… in še kaj!</a:t>
            </a:r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Kaj je eCover Engineer?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571604" y="2071679"/>
            <a:ext cx="7115196" cy="3929090"/>
          </a:xfrm>
        </p:spPr>
        <p:txBody>
          <a:bodyPr>
            <a:normAutofit lnSpcReduction="10000"/>
          </a:bodyPr>
          <a:lstStyle/>
          <a:p>
            <a:r>
              <a:rPr lang="sl-SI" dirty="0" smtClean="0"/>
              <a:t>Program za enostavno izdelavo ovitkov</a:t>
            </a:r>
          </a:p>
          <a:p>
            <a:r>
              <a:rPr lang="sl-SI" dirty="0" smtClean="0"/>
              <a:t>Pripravi sliko ovitka poročil, knjig in cederomov/devedejev</a:t>
            </a:r>
          </a:p>
          <a:p>
            <a:r>
              <a:rPr lang="sl-SI" dirty="0" smtClean="0"/>
              <a:t>Omogoča hitro dodajanje odsevov in senc</a:t>
            </a:r>
          </a:p>
          <a:p>
            <a:r>
              <a:rPr lang="sl-SI" dirty="0" smtClean="0"/>
              <a:t>Odličen za dodajanje vrednosti neotipljivim izdelkom</a:t>
            </a:r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Kako eCover Engineer deluje?</a:t>
            </a:r>
            <a:endParaRPr lang="sl-SI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idx="1"/>
          </p:nvPr>
        </p:nvGraphicFramePr>
        <p:xfrm>
          <a:off x="500034" y="2071678"/>
          <a:ext cx="8115328" cy="392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4152FF-E741-478E-A554-782BD7090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CADB83-A604-473F-9429-434962BEB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C1DD9A-D866-4006-A826-5B343BCE8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A33A0A-17A2-467F-BFC1-B4D29DE81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80E2DF-4D08-4392-8698-E74374C66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9205F6-2754-4100-84D4-4FA4A06DD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04E5ED-5520-42F4-856B-3F5354C70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140A79-2AC2-44C0-82DB-AFC57CA33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A48B24-E3B7-4383-A5E5-A743BD691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Kako ljudje pomnimo informacije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1714480" y="5500702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OSHA, Presenting Effective Presentations with Visual Aids, 1996 </a:t>
            </a:r>
            <a:endParaRPr lang="en-US" b="1" dirty="0"/>
          </a:p>
        </p:txBody>
      </p:sp>
      <p:graphicFrame>
        <p:nvGraphicFramePr>
          <p:cNvPr id="5" name="Ograda vsebine 4"/>
          <p:cNvGraphicFramePr>
            <a:graphicFrameLocks noGrp="1"/>
          </p:cNvGraphicFramePr>
          <p:nvPr>
            <p:ph idx="1"/>
          </p:nvPr>
        </p:nvGraphicFramePr>
        <p:xfrm>
          <a:off x="457200" y="2071688"/>
          <a:ext cx="8229600" cy="3429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eCover Engineer proti</a:t>
            </a:r>
            <a:br>
              <a:rPr lang="sl-SI" dirty="0" smtClean="0"/>
            </a:br>
            <a:r>
              <a:rPr lang="sl-SI" dirty="0" smtClean="0"/>
              <a:t>graf. programom</a:t>
            </a:r>
            <a:endParaRPr lang="sl-SI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idx="1"/>
          </p:nvPr>
        </p:nvGraphicFramePr>
        <p:xfrm>
          <a:off x="1643043" y="2252908"/>
          <a:ext cx="7072362" cy="3796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357454"/>
                <a:gridCol w="2357454"/>
              </a:tblGrid>
              <a:tr h="7898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400" dirty="0" smtClean="0"/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400" dirty="0" smtClean="0">
                          <a:solidFill>
                            <a:srgbClr val="FFFF00"/>
                          </a:solidFill>
                        </a:rPr>
                        <a:t>eCover Engineer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400" dirty="0" smtClean="0"/>
                        <a:t>Adobe PhotoShop</a:t>
                      </a:r>
                    </a:p>
                  </a:txBody>
                  <a:tcPr/>
                </a:tc>
              </a:tr>
              <a:tr h="59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000" b="1" dirty="0" smtClean="0"/>
                        <a:t>Prepričljivo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</a:tr>
              <a:tr h="59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000" b="1" dirty="0" smtClean="0"/>
                        <a:t>Kvalitetno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</a:tr>
              <a:tr h="59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000" b="1" dirty="0" smtClean="0"/>
                        <a:t>Enostavno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l-SI" sz="2400" b="1" dirty="0"/>
                    </a:p>
                  </a:txBody>
                  <a:tcPr/>
                </a:tc>
              </a:tr>
              <a:tr h="59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000" b="1" dirty="0" smtClean="0"/>
                        <a:t>Hitro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l-SI" sz="2400" b="1" dirty="0"/>
                    </a:p>
                  </a:txBody>
                  <a:tcPr/>
                </a:tc>
              </a:tr>
              <a:tr h="59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2000" b="1" dirty="0" smtClean="0"/>
                        <a:t>Poceni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400" b="1" dirty="0" smtClean="0"/>
                        <a:t>X</a:t>
                      </a:r>
                      <a:endParaRPr lang="sl-SI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l-SI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Prenesite brezplačno</a:t>
            </a:r>
            <a:br>
              <a:rPr lang="sl-SI" dirty="0" smtClean="0"/>
            </a:br>
            <a:r>
              <a:rPr lang="sl-SI" dirty="0" smtClean="0"/>
              <a:t>demo verzijo</a:t>
            </a:r>
            <a:endParaRPr lang="sl-SI" dirty="0"/>
          </a:p>
        </p:txBody>
      </p:sp>
      <p:pic>
        <p:nvPicPr>
          <p:cNvPr id="4" name="Ograda vsebine 3" descr="ee-blo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1367" y="2071688"/>
            <a:ext cx="5721265" cy="3929062"/>
          </a:xfrm>
        </p:spPr>
      </p:pic>
      <p:sp>
        <p:nvSpPr>
          <p:cNvPr id="5" name="PoljeZBesedilom 4"/>
          <p:cNvSpPr txBox="1"/>
          <p:nvPr/>
        </p:nvSpPr>
        <p:spPr>
          <a:xfrm>
            <a:off x="1571604" y="2428868"/>
            <a:ext cx="6000792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3200" b="1" u="sng" dirty="0" smtClean="0">
                <a:solidFill>
                  <a:schemeClr val="accent1">
                    <a:lumMod val="75000"/>
                  </a:schemeClr>
                </a:solidFill>
              </a:rPr>
              <a:t>http://www.prezentacija.si/ee</a:t>
            </a:r>
            <a:endParaRPr lang="sl-SI" sz="32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>
            <a:off x="2321703" y="3429000"/>
            <a:ext cx="4500594" cy="20717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Delo z eCover Engineerjem</a:t>
            </a:r>
            <a:endParaRPr lang="sl-SI" dirty="0"/>
          </a:p>
        </p:txBody>
      </p:sp>
      <p:pic>
        <p:nvPicPr>
          <p:cNvPr id="4" name="Ograda vsebine 3" descr="ee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2000240"/>
            <a:ext cx="2332185" cy="1703611"/>
          </a:xfrm>
        </p:spPr>
      </p:pic>
      <p:pic>
        <p:nvPicPr>
          <p:cNvPr id="5" name="Slika 4" descr="e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2000240"/>
            <a:ext cx="2357454" cy="1722070"/>
          </a:xfrm>
          <a:prstGeom prst="rect">
            <a:avLst/>
          </a:prstGeom>
        </p:spPr>
      </p:pic>
      <p:pic>
        <p:nvPicPr>
          <p:cNvPr id="6" name="Slika 5" descr="ee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2" y="4000504"/>
            <a:ext cx="2347108" cy="1714512"/>
          </a:xfrm>
          <a:prstGeom prst="rect">
            <a:avLst/>
          </a:prstGeom>
        </p:spPr>
      </p:pic>
      <p:pic>
        <p:nvPicPr>
          <p:cNvPr id="7" name="Slika 6" descr="e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3929066"/>
            <a:ext cx="2428892" cy="1878343"/>
          </a:xfrm>
          <a:prstGeom prst="rect">
            <a:avLst/>
          </a:prstGeom>
        </p:spPr>
      </p:pic>
      <p:grpSp>
        <p:nvGrpSpPr>
          <p:cNvPr id="10" name="Skupina 9"/>
          <p:cNvGrpSpPr/>
          <p:nvPr/>
        </p:nvGrpSpPr>
        <p:grpSpPr>
          <a:xfrm>
            <a:off x="1428728" y="2357430"/>
            <a:ext cx="1643074" cy="1000132"/>
            <a:chOff x="1428728" y="2357430"/>
            <a:chExt cx="1643074" cy="1000132"/>
          </a:xfrm>
        </p:grpSpPr>
        <p:sp>
          <p:nvSpPr>
            <p:cNvPr id="8" name="Desna puščica 7"/>
            <p:cNvSpPr/>
            <p:nvPr/>
          </p:nvSpPr>
          <p:spPr>
            <a:xfrm>
              <a:off x="1428728" y="2357430"/>
              <a:ext cx="1643074" cy="1000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9" name="PoljeZBesedilom 8"/>
            <p:cNvSpPr txBox="1"/>
            <p:nvPr/>
          </p:nvSpPr>
          <p:spPr>
            <a:xfrm>
              <a:off x="1428728" y="2643182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b="1" dirty="0" smtClean="0"/>
                <a:t>Korak 1</a:t>
              </a:r>
              <a:endParaRPr lang="sl-SI" sz="2400" b="1" dirty="0"/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5000628" y="2357430"/>
            <a:ext cx="1643074" cy="1000132"/>
            <a:chOff x="1428728" y="2357430"/>
            <a:chExt cx="1643074" cy="1000132"/>
          </a:xfrm>
        </p:grpSpPr>
        <p:sp>
          <p:nvSpPr>
            <p:cNvPr id="12" name="Desna puščica 11"/>
            <p:cNvSpPr/>
            <p:nvPr/>
          </p:nvSpPr>
          <p:spPr>
            <a:xfrm>
              <a:off x="1428728" y="2357430"/>
              <a:ext cx="1643074" cy="1000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3" name="PoljeZBesedilom 12"/>
            <p:cNvSpPr txBox="1"/>
            <p:nvPr/>
          </p:nvSpPr>
          <p:spPr>
            <a:xfrm>
              <a:off x="1428728" y="2643182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b="1" dirty="0" smtClean="0"/>
                <a:t>Korak 2</a:t>
              </a:r>
              <a:endParaRPr lang="sl-SI" sz="2400" b="1" dirty="0"/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1428728" y="4357694"/>
            <a:ext cx="1643074" cy="1000132"/>
            <a:chOff x="1357290" y="2357430"/>
            <a:chExt cx="1643074" cy="1000132"/>
          </a:xfrm>
        </p:grpSpPr>
        <p:sp>
          <p:nvSpPr>
            <p:cNvPr id="15" name="Desna puščica 14"/>
            <p:cNvSpPr/>
            <p:nvPr/>
          </p:nvSpPr>
          <p:spPr>
            <a:xfrm>
              <a:off x="1357290" y="2357430"/>
              <a:ext cx="1643074" cy="1000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6" name="PoljeZBesedilom 15"/>
            <p:cNvSpPr txBox="1"/>
            <p:nvPr/>
          </p:nvSpPr>
          <p:spPr>
            <a:xfrm>
              <a:off x="1428728" y="2643182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b="1" dirty="0" smtClean="0"/>
                <a:t>Korak 3</a:t>
              </a:r>
              <a:endParaRPr lang="sl-SI" sz="2400" b="1" dirty="0"/>
            </a:p>
          </p:txBody>
        </p:sp>
      </p:grpSp>
      <p:grpSp>
        <p:nvGrpSpPr>
          <p:cNvPr id="26" name="Skupina 25"/>
          <p:cNvGrpSpPr/>
          <p:nvPr/>
        </p:nvGrpSpPr>
        <p:grpSpPr>
          <a:xfrm>
            <a:off x="5000628" y="4429132"/>
            <a:ext cx="1643074" cy="1000132"/>
            <a:chOff x="1428728" y="2357430"/>
            <a:chExt cx="1643074" cy="1000132"/>
          </a:xfrm>
        </p:grpSpPr>
        <p:sp>
          <p:nvSpPr>
            <p:cNvPr id="27" name="Desna puščica 26"/>
            <p:cNvSpPr/>
            <p:nvPr/>
          </p:nvSpPr>
          <p:spPr>
            <a:xfrm>
              <a:off x="1428728" y="2357430"/>
              <a:ext cx="1643074" cy="1000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28" name="PoljeZBesedilom 27"/>
            <p:cNvSpPr txBox="1"/>
            <p:nvPr/>
          </p:nvSpPr>
          <p:spPr>
            <a:xfrm>
              <a:off x="1428728" y="2643182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2400" b="1" dirty="0" smtClean="0"/>
                <a:t>Korak 4</a:t>
              </a:r>
              <a:endParaRPr lang="sl-SI" sz="2400" b="1" dirty="0"/>
            </a:p>
          </p:txBody>
        </p:sp>
      </p:grpSp>
      <p:pic>
        <p:nvPicPr>
          <p:cNvPr id="29" name="Slika 28" descr="ppt1h.png"/>
          <p:cNvPicPr>
            <a:picLocks noChangeAspect="1"/>
          </p:cNvPicPr>
          <p:nvPr/>
        </p:nvPicPr>
        <p:blipFill>
          <a:blip r:embed="rId6" cstate="print"/>
          <a:srcRect l="6231" t="15934" b="26305"/>
          <a:stretch>
            <a:fillRect/>
          </a:stretch>
        </p:blipFill>
        <p:spPr>
          <a:xfrm>
            <a:off x="1357290" y="1857364"/>
            <a:ext cx="6449803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Kaj smo pogledali: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571604" y="2071679"/>
            <a:ext cx="7072362" cy="4071966"/>
          </a:xfrm>
        </p:spPr>
        <p:txBody>
          <a:bodyPr>
            <a:normAutofit fontScale="85000" lnSpcReduction="10000"/>
          </a:bodyPr>
          <a:lstStyle/>
          <a:p>
            <a:r>
              <a:rPr lang="sl-SI" dirty="0" smtClean="0"/>
              <a:t>Kaj je eCover Engineer?</a:t>
            </a:r>
          </a:p>
          <a:p>
            <a:r>
              <a:rPr lang="sl-SI" dirty="0" smtClean="0"/>
              <a:t>Kako eCover Engineer deluje?</a:t>
            </a:r>
          </a:p>
          <a:p>
            <a:r>
              <a:rPr lang="sl-SI" dirty="0" smtClean="0"/>
              <a:t>Kako ljudje pomnimo informacije</a:t>
            </a:r>
          </a:p>
          <a:p>
            <a:r>
              <a:rPr lang="sl-SI" dirty="0" smtClean="0"/>
              <a:t>Uporaba eCover Engineerja proti grafičnim programom</a:t>
            </a:r>
          </a:p>
          <a:p>
            <a:r>
              <a:rPr lang="sl-SI" dirty="0" smtClean="0"/>
              <a:t>Kako prenesete testno verzijo eCover Engineerja</a:t>
            </a:r>
          </a:p>
          <a:p>
            <a:r>
              <a:rPr lang="sl-SI" dirty="0" smtClean="0"/>
              <a:t>Pregled vmesnika eCover Engineerja</a:t>
            </a:r>
          </a:p>
          <a:p>
            <a:r>
              <a:rPr lang="sl-SI" dirty="0" smtClean="0"/>
              <a:t>… in še kaj!</a:t>
            </a:r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Zaključne misli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428728" y="2071679"/>
            <a:ext cx="7258072" cy="3929090"/>
          </a:xfrm>
        </p:spPr>
        <p:txBody>
          <a:bodyPr/>
          <a:lstStyle/>
          <a:p>
            <a:r>
              <a:rPr lang="sl-SI" dirty="0" smtClean="0"/>
              <a:t>eCover Engineer ponuja odličen način vizualizacije</a:t>
            </a:r>
          </a:p>
          <a:p>
            <a:r>
              <a:rPr lang="sl-SI" dirty="0" smtClean="0"/>
              <a:t>eCover Engineer izdela kvalitetne naslovnice/ovitke</a:t>
            </a:r>
          </a:p>
          <a:p>
            <a:r>
              <a:rPr lang="sl-SI" dirty="0" smtClean="0"/>
              <a:t>Vi lahko hitro popestrite predstavitev izdelka, poročila idr.</a:t>
            </a:r>
          </a:p>
          <a:p>
            <a:endParaRPr lang="sl-SI" dirty="0"/>
          </a:p>
        </p:txBody>
      </p:sp>
      <p:pic>
        <p:nvPicPr>
          <p:cNvPr id="4" name="Slika 3" descr="zarnica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3714752"/>
            <a:ext cx="1607770" cy="1141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250</Words>
  <Application>Microsoft Office PowerPoint</Application>
  <PresentationFormat>Diaprojekcija na zaslonu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2" baseType="lpstr">
      <vt:lpstr>Officeova tema</vt:lpstr>
      <vt:lpstr>eCover Engineer za hitro pripravo ovitkov</vt:lpstr>
      <vt:lpstr>Kdo je Sergej Rinc</vt:lpstr>
      <vt:lpstr>Kaj bomo pogledali:</vt:lpstr>
      <vt:lpstr>Kaj je eCover Engineer?</vt:lpstr>
      <vt:lpstr>Kako eCover Engineer deluje?</vt:lpstr>
      <vt:lpstr>Kako ljudje pomnimo informacije</vt:lpstr>
      <vt:lpstr>eCover Engineer proti graf. programom</vt:lpstr>
      <vt:lpstr>Prenesite brezplačno demo verzijo</vt:lpstr>
      <vt:lpstr>Delo z eCover Engineerjem</vt:lpstr>
      <vt:lpstr>Kaj smo pogledali:</vt:lpstr>
      <vt:lpstr>Zaključne misli</vt:lpstr>
    </vt:vector>
  </TitlesOfParts>
  <Company>spletin.net d.o.o.</Company>
  <LinksUpToDate>false</LinksUpToDate>
  <SharedDoc>false</SharedDoc>
  <HyperlinkBase>http://www.prezentacija.si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programa eCover Engineer</dc:title>
  <dc:subject>Grafični program za izdelavo ovitkov</dc:subject>
  <dc:creator>Sergej Rinc</dc:creator>
  <cp:keywords>PowerPoint, PPT, predloga, oblika</cp:keywords>
  <dc:description>Prilagodite to prezentacijo za vaš izdelek. Originalne vsebine ne smete uporabiti (spremenite ime izdelka, besedilo, podatke ipd).</dc:description>
  <cp:lastModifiedBy>Sergej Rinc</cp:lastModifiedBy>
  <cp:revision>70</cp:revision>
  <dcterms:created xsi:type="dcterms:W3CDTF">2009-11-24T10:08:05Z</dcterms:created>
  <dcterms:modified xsi:type="dcterms:W3CDTF">2009-12-04T15:28:32Z</dcterms:modified>
  <cp:category>Poslovne predstavitve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aložnik">
    <vt:lpwstr>Mediogram</vt:lpwstr>
  </property>
  <property fmtid="{D5CDD505-2E9C-101B-9397-08002B2CF9AE}" pid="3" name="Izvor">
    <vt:lpwstr>http://www.prezentacija.si</vt:lpwstr>
  </property>
  <property fmtid="{D5CDD505-2E9C-101B-9397-08002B2CF9AE}" pid="4" name="Projekt">
    <vt:lpwstr>Kako narediti predstavitev v eni uri ali prej!</vt:lpwstr>
  </property>
</Properties>
</file>