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A0051-4CE0-4EAD-8145-3CEA5A898FB0}" type="datetimeFigureOut">
              <a:rPr lang="en-US"/>
              <a:pPr>
                <a:defRPr/>
              </a:pPr>
              <a:t>12/4/2009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502F5-3A63-47BE-85D5-DD357F0577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FB8F6-CAF0-40DE-951A-F9F4A8BC36B2}" type="datetimeFigureOut">
              <a:rPr lang="en-US"/>
              <a:pPr>
                <a:defRPr/>
              </a:pPr>
              <a:t>12/4/2009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B00B5-9BF1-4244-B012-7F51896433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2F669-BFFE-469E-9BBD-D4DCF21399BE}" type="datetimeFigureOut">
              <a:rPr lang="en-US"/>
              <a:pPr>
                <a:defRPr/>
              </a:pPr>
              <a:t>12/4/2009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9112B-9954-43D2-9D4E-CC3CA90B9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A0963-0F91-4714-91FC-7CDECAE167FC}" type="datetimeFigureOut">
              <a:rPr lang="en-US"/>
              <a:pPr>
                <a:defRPr/>
              </a:pPr>
              <a:t>12/4/2009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6F82B-DCD4-4D89-8613-610A591B0D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E7678-9C32-45C3-BBDA-620C00E4CDF8}" type="datetimeFigureOut">
              <a:rPr lang="en-US"/>
              <a:pPr>
                <a:defRPr/>
              </a:pPr>
              <a:t>12/4/2009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C0A60-F031-4CEA-894C-723F1F899C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91C44-B82C-4605-8696-17B23380199F}" type="datetimeFigureOut">
              <a:rPr lang="en-US"/>
              <a:pPr>
                <a:defRPr/>
              </a:pPr>
              <a:t>12/4/2009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DCA9C-9AB9-444B-95B4-471E6178EA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4A83B-2290-48E5-9435-8941B7499B62}" type="datetimeFigureOut">
              <a:rPr lang="en-US"/>
              <a:pPr>
                <a:defRPr/>
              </a:pPr>
              <a:t>12/4/2009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81BB7-332E-45FC-AC4B-D4ABC621FE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46C9A-38EC-4F5F-B53F-3175E396E30B}" type="datetimeFigureOut">
              <a:rPr lang="en-US"/>
              <a:pPr>
                <a:defRPr/>
              </a:pPr>
              <a:t>12/4/2009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63FFB-C3B4-45BB-9F1C-23FFF1029C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5BB77-D8F9-4D2E-B180-06C5913ABE6C}" type="datetimeFigureOut">
              <a:rPr lang="en-US"/>
              <a:pPr>
                <a:defRPr/>
              </a:pPr>
              <a:t>12/4/2009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17B7D-1CF0-443A-A7F1-D96444260C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68E30-3B05-45BC-94E0-17B848C3EDCE}" type="datetimeFigureOut">
              <a:rPr lang="en-US"/>
              <a:pPr>
                <a:defRPr/>
              </a:pPr>
              <a:t>12/4/2009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4F9E1-CE20-45E2-9267-4518AFA369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1631F-92CE-4131-A56A-900693D5705F}" type="datetimeFigureOut">
              <a:rPr lang="en-US"/>
              <a:pPr>
                <a:defRPr/>
              </a:pPr>
              <a:t>12/4/2009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B9C75-90B8-4711-8CBE-547B9C3B67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457200" y="304800"/>
            <a:ext cx="8229600" cy="6172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533400" y="381000"/>
            <a:ext cx="8001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3400" y="1600200"/>
            <a:ext cx="80010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0960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9175118-806F-4686-A668-800D7EC003FA}" type="datetimeFigureOut">
              <a:rPr lang="en-US"/>
              <a:pPr>
                <a:defRPr/>
              </a:pPr>
              <a:t>12/4/2009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0960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0960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3EDBE88-DB87-47B0-9604-664599A2C3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l-SI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Diaprojekcija na zaslonu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2" baseType="lpstr">
      <vt:lpstr>Office Theme</vt:lpstr>
      <vt:lpstr>Diapozitiv 1</vt:lpstr>
    </vt:vector>
  </TitlesOfParts>
  <Company>spletin.net d.o.o.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Varna TV predloga</dc:title>
  <dc:subject>Predloga za PowerPoint</dc:subject>
  <dc:creator>Sergej Rinc</dc:creator>
  <cp:keywords>PowerPoint, PPT, predloga, TV</cp:keywords>
  <dc:description>Uporabite to predlogo, če bo prezentacija predvajana na TV. Vse, kar je v sivem robu, se namreč na TV ne bo videlo.</dc:description>
  <cp:lastModifiedBy>Sergej Rinc</cp:lastModifiedBy>
  <cp:revision>5</cp:revision>
  <dcterms:created xsi:type="dcterms:W3CDTF">2008-11-10T15:14:11Z</dcterms:created>
  <dcterms:modified xsi:type="dcterms:W3CDTF">2009-12-04T15:39:02Z</dcterms:modified>
  <cp:category>Poslovne predstavitve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Založnik">
    <vt:lpwstr>Mediogram</vt:lpwstr>
  </property>
  <property fmtid="{D5CDD505-2E9C-101B-9397-08002B2CF9AE}" pid="3" name="Projekt">
    <vt:lpwstr>Predstavitev v eni uri ali prej!</vt:lpwstr>
  </property>
  <property fmtid="{D5CDD505-2E9C-101B-9397-08002B2CF9AE}" pid="4" name="Izvor">
    <vt:lpwstr>http://www.prezentacija.si</vt:lpwstr>
  </property>
</Properties>
</file>