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91A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186A2F-87F1-4FDB-AD4E-EDA84CD310F7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3E4FC-C29D-4D0F-97A0-8282046DDD7E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baseline="0" dirty="0" smtClean="0"/>
              <a:t>Sergej Rinc, spletin.net</a:t>
            </a:r>
            <a:endParaRPr lang="sl-SI" dirty="0" smtClean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3E4FC-C29D-4D0F-97A0-8282046DDD7E}" type="slidenum">
              <a:rPr lang="sl-SI" smtClean="0"/>
              <a:pPr/>
              <a:t>1</a:t>
            </a:fld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 descr="1065245_79106935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81" b="500"/>
          <a:stretch>
            <a:fillRect/>
          </a:stretch>
        </p:blipFill>
        <p:spPr>
          <a:xfrm>
            <a:off x="299470" y="271978"/>
            <a:ext cx="2751476" cy="5757562"/>
          </a:xfrm>
          <a:prstGeom prst="rect">
            <a:avLst/>
          </a:prstGeom>
        </p:spPr>
      </p:pic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3143240" y="2285992"/>
            <a:ext cx="5572164" cy="335280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 smtClean="0"/>
              <a:t>Kliknite, če želite urediti slog podnaslova matrice</a:t>
            </a:r>
            <a:endParaRPr lang="sl-SI" dirty="0"/>
          </a:p>
        </p:txBody>
      </p:sp>
      <p:pic>
        <p:nvPicPr>
          <p:cNvPr id="5" name="Slika 4" descr="1162190_72825665.jpg"/>
          <p:cNvPicPr>
            <a:picLocks noChangeAspect="1"/>
          </p:cNvPicPr>
          <p:nvPr userDrawn="1"/>
        </p:nvPicPr>
        <p:blipFill>
          <a:blip r:embed="rId3" cstate="print"/>
          <a:srcRect r="69791" b="5768"/>
          <a:stretch>
            <a:fillRect/>
          </a:stretch>
        </p:blipFill>
        <p:spPr>
          <a:xfrm>
            <a:off x="285720" y="285728"/>
            <a:ext cx="2762280" cy="5744369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00034" y="387339"/>
            <a:ext cx="8215370" cy="1255711"/>
          </a:xfrm>
        </p:spPr>
        <p:txBody>
          <a:bodyPr/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115328" cy="1285884"/>
          </a:xfrm>
        </p:spPr>
        <p:txBody>
          <a:bodyPr/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b="443"/>
          <a:stretch>
            <a:fillRect/>
          </a:stretch>
        </p:blipFill>
        <p:spPr bwMode="auto">
          <a:xfrm>
            <a:off x="293957" y="269254"/>
            <a:ext cx="2754043" cy="576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kotnik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143240" y="1831995"/>
            <a:ext cx="55435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571472" y="500050"/>
            <a:ext cx="811532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grpSp>
        <p:nvGrpSpPr>
          <p:cNvPr id="11" name="Skupina 10"/>
          <p:cNvGrpSpPr/>
          <p:nvPr userDrawn="1"/>
        </p:nvGrpSpPr>
        <p:grpSpPr>
          <a:xfrm>
            <a:off x="0" y="-1"/>
            <a:ext cx="9144001" cy="6858002"/>
            <a:chOff x="0" y="-1"/>
            <a:chExt cx="9144001" cy="6858002"/>
          </a:xfrm>
          <a:solidFill>
            <a:schemeClr val="accent2">
              <a:lumMod val="50000"/>
            </a:schemeClr>
          </a:solidFill>
        </p:grpSpPr>
        <p:sp>
          <p:nvSpPr>
            <p:cNvPr id="8" name="Pravokotnik 7"/>
            <p:cNvSpPr/>
            <p:nvPr userDrawn="1"/>
          </p:nvSpPr>
          <p:spPr>
            <a:xfrm>
              <a:off x="0" y="6596743"/>
              <a:ext cx="9144000" cy="261257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7" name="Pravokotnik 6"/>
            <p:cNvSpPr/>
            <p:nvPr userDrawn="1"/>
          </p:nvSpPr>
          <p:spPr>
            <a:xfrm>
              <a:off x="0" y="0"/>
              <a:ext cx="9144000" cy="261257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9" name="Pravokotnik 8"/>
            <p:cNvSpPr/>
            <p:nvPr userDrawn="1"/>
          </p:nvSpPr>
          <p:spPr>
            <a:xfrm rot="16200000">
              <a:off x="-3286140" y="3286141"/>
              <a:ext cx="6858001" cy="285719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10" name="Pravokotnik 9"/>
            <p:cNvSpPr/>
            <p:nvPr userDrawn="1"/>
          </p:nvSpPr>
          <p:spPr>
            <a:xfrm rot="16200000">
              <a:off x="5572140" y="3286140"/>
              <a:ext cx="6858001" cy="285720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sp>
        <p:nvSpPr>
          <p:cNvPr id="13" name="Pravokotnik 12"/>
          <p:cNvSpPr/>
          <p:nvPr userDrawn="1"/>
        </p:nvSpPr>
        <p:spPr>
          <a:xfrm>
            <a:off x="295634" y="6072206"/>
            <a:ext cx="8552733" cy="514224"/>
          </a:xfrm>
          <a:prstGeom prst="rect">
            <a:avLst/>
          </a:prstGeom>
          <a:solidFill>
            <a:srgbClr val="1791A9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15" name="PoljeZBesedilom 14"/>
          <p:cNvSpPr txBox="1"/>
          <p:nvPr userDrawn="1"/>
        </p:nvSpPr>
        <p:spPr>
          <a:xfrm>
            <a:off x="3667490" y="6143644"/>
            <a:ext cx="1809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Logotip ali slogan</a:t>
            </a:r>
            <a:endParaRPr lang="sl-SI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3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Dogodek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3143240" y="3000372"/>
            <a:ext cx="5572164" cy="2638428"/>
          </a:xfrm>
        </p:spPr>
        <p:txBody>
          <a:bodyPr/>
          <a:lstStyle/>
          <a:p>
            <a:r>
              <a:rPr lang="sl-SI" dirty="0" smtClean="0"/>
              <a:t>Lokacija</a:t>
            </a:r>
          </a:p>
          <a:p>
            <a:r>
              <a:rPr lang="sl-SI" dirty="0" smtClean="0"/>
              <a:t>Mesto, dd.mm.llll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Kaj bomo pregledali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Organizator</a:t>
            </a:r>
          </a:p>
          <a:p>
            <a:r>
              <a:rPr lang="sl-SI" dirty="0" smtClean="0"/>
              <a:t>Lokacija</a:t>
            </a:r>
          </a:p>
          <a:p>
            <a:r>
              <a:rPr lang="sl-SI" dirty="0" smtClean="0"/>
              <a:t>Napoved dogajanja</a:t>
            </a:r>
          </a:p>
          <a:p>
            <a:r>
              <a:rPr lang="sl-SI" dirty="0" smtClean="0"/>
              <a:t>Priporočila</a:t>
            </a:r>
          </a:p>
          <a:p>
            <a:r>
              <a:rPr lang="sl-SI" dirty="0" smtClean="0"/>
              <a:t>Registracija</a:t>
            </a:r>
          </a:p>
          <a:p>
            <a:r>
              <a:rPr lang="sl-SI" dirty="0" smtClean="0"/>
              <a:t>Dodatne informacije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Organizator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Predstavite se, reference (kratko) in seveda v čem ste strokovnjak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043890" cy="1285884"/>
          </a:xfrm>
        </p:spPr>
        <p:txBody>
          <a:bodyPr/>
          <a:lstStyle/>
          <a:p>
            <a:r>
              <a:rPr lang="sl-SI" dirty="0" smtClean="0"/>
              <a:t>Lokacija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Vizualno čim bolje prikazati lokacijo, namestitev, okolje itd.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043890" cy="1285884"/>
          </a:xfrm>
        </p:spPr>
        <p:txBody>
          <a:bodyPr/>
          <a:lstStyle/>
          <a:p>
            <a:r>
              <a:rPr lang="sl-SI" dirty="0" smtClean="0"/>
              <a:t>Napoved dogajanja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Tabela(-e) ali SmartArt, kako bo dogodek potekal.</a:t>
            </a:r>
          </a:p>
          <a:p>
            <a:pPr lvl="0"/>
            <a:r>
              <a:rPr lang="sl-SI" dirty="0" smtClean="0"/>
              <a:t>Uveljavljeni govorci, vabljena predavanja itd.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Priporočila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Izjave oz. priporočila vaših poslovnih partnerjev in/ali udeležencev prejšnjih dogodkov</a:t>
            </a:r>
          </a:p>
          <a:p>
            <a:pPr lvl="0"/>
            <a:r>
              <a:rPr lang="sl-SI" dirty="0" smtClean="0"/>
              <a:t>Poskusite pridobiti vsaj slike, še bolje video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Registracija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dirty="0" smtClean="0"/>
              <a:t>Kako se lahko poslušalci registrirajo (več načinov – telefon, faks, e-pošta, prek spleta, prijavnica na prezentaciji itd)</a:t>
            </a:r>
          </a:p>
          <a:p>
            <a:pPr lvl="0"/>
            <a:r>
              <a:rPr lang="sl-SI" dirty="0" smtClean="0"/>
              <a:t>Kako&amp;kdaj jih boste obvestili (potrditev prij.)</a:t>
            </a:r>
          </a:p>
          <a:p>
            <a:pPr lvl="0"/>
            <a:r>
              <a:rPr lang="sl-SI" dirty="0" smtClean="0"/>
              <a:t>Pomoč pri potovanju itd.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Dodatne informacije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Bližnje lokacije</a:t>
            </a:r>
          </a:p>
          <a:p>
            <a:pPr lvl="0"/>
            <a:r>
              <a:rPr lang="sl-SI" dirty="0" smtClean="0"/>
              <a:t>Dogodki v tem času</a:t>
            </a:r>
          </a:p>
          <a:p>
            <a:pPr lvl="0"/>
            <a:r>
              <a:rPr lang="sl-SI" dirty="0" smtClean="0"/>
              <a:t>Kot organizator boste poskrbeli za:</a:t>
            </a:r>
          </a:p>
          <a:p>
            <a:pPr lvl="1"/>
            <a:r>
              <a:rPr lang="sl-SI" dirty="0" smtClean="0"/>
              <a:t>družabne dogodke</a:t>
            </a:r>
          </a:p>
          <a:p>
            <a:pPr lvl="1"/>
            <a:r>
              <a:rPr lang="sl-SI" dirty="0" smtClean="0"/>
              <a:t>popuste pri lokalnih pon.</a:t>
            </a:r>
          </a:p>
          <a:p>
            <a:pPr lvl="1"/>
            <a:r>
              <a:rPr lang="sl-SI" dirty="0" smtClean="0"/>
              <a:t>adrenalinski izleti itd.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Se vidimo &lt;kdaj&gt;?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Kratek povzetek bistvenih prednosti udeležbe</a:t>
            </a:r>
          </a:p>
          <a:p>
            <a:pPr lvl="0"/>
            <a:r>
              <a:rPr lang="sl-SI" dirty="0" smtClean="0"/>
              <a:t>Ponovni poziv k akciji (registracija z izpolnitvijo prijave, ki jo boste razdelili itd)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Altan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176</Words>
  <Application>Microsoft Office PowerPoint</Application>
  <PresentationFormat>Diaprojekcija na zaslonu (4:3)</PresentationFormat>
  <Paragraphs>36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0" baseType="lpstr">
      <vt:lpstr>Officeova tema</vt:lpstr>
      <vt:lpstr>Dogodek</vt:lpstr>
      <vt:lpstr>Kaj bomo pregledali</vt:lpstr>
      <vt:lpstr>Organizator</vt:lpstr>
      <vt:lpstr>Lokacija</vt:lpstr>
      <vt:lpstr>Napoved dogajanja</vt:lpstr>
      <vt:lpstr>Priporočila</vt:lpstr>
      <vt:lpstr>Registracija</vt:lpstr>
      <vt:lpstr>Dodatne informacije</vt:lpstr>
      <vt:lpstr>Se vidimo &lt;kdaj&gt;?</vt:lpstr>
    </vt:vector>
  </TitlesOfParts>
  <Company>spletin.net d.o.o.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Vabilo na dogodek</dc:title>
  <dc:subject>Predloga za PowerPoint</dc:subject>
  <dc:creator>Sergej Rinc</dc:creator>
  <cp:keywords>PowerPoint, PPT, predloga, dogodek, vabilo, konferenca, delavnica</cp:keywords>
  <dc:description>Uporabite veliko slik in izjav poslovnih partnerjev oz. strank. Bistvene prednosti, dodatni bonbončki, preprosta registracija in garancija vračila denarja.</dc:description>
  <cp:lastModifiedBy>Sergej Rinc</cp:lastModifiedBy>
  <cp:revision>21</cp:revision>
  <dcterms:created xsi:type="dcterms:W3CDTF">2009-11-30T12:47:53Z</dcterms:created>
  <dcterms:modified xsi:type="dcterms:W3CDTF">2009-12-04T15:38:41Z</dcterms:modified>
  <cp:category>Poslovne predstavitve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Založnik">
    <vt:lpwstr>Mediogram</vt:lpwstr>
  </property>
  <property fmtid="{D5CDD505-2E9C-101B-9397-08002B2CF9AE}" pid="3" name="Projekt">
    <vt:lpwstr>Kako narediti predstavitev v eni uri ali prej!</vt:lpwstr>
  </property>
  <property fmtid="{D5CDD505-2E9C-101B-9397-08002B2CF9AE}" pid="4" name="Izvor">
    <vt:lpwstr>http://www.prezentacija.si</vt:lpwstr>
  </property>
</Properties>
</file>