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31" d="100"/>
          <a:sy n="131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ka 6" descr="pptinde1.png"/>
          <p:cNvPicPr>
            <a:picLocks noChangeAspect="1"/>
          </p:cNvPicPr>
          <p:nvPr userDrawn="1"/>
        </p:nvPicPr>
        <p:blipFill>
          <a:blip r:embed="rId2" cstate="print"/>
          <a:srcRect t="1804" b="1754"/>
          <a:stretch>
            <a:fillRect/>
          </a:stretch>
        </p:blipFill>
        <p:spPr>
          <a:xfrm>
            <a:off x="1" y="123753"/>
            <a:ext cx="9143999" cy="6613931"/>
          </a:xfrm>
          <a:prstGeom prst="rect">
            <a:avLst/>
          </a:prstGeom>
        </p:spPr>
      </p:pic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l-SI" dirty="0" smtClean="0"/>
              <a:t>Kliknite, če želite urediti slog naslova matrice</a:t>
            </a:r>
            <a:endParaRPr lang="sl-SI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smtClean="0"/>
              <a:t>Kliknite, če želite urediti slog podnaslova matrice</a:t>
            </a:r>
            <a:endParaRPr lang="sl-SI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071670" y="500042"/>
            <a:ext cx="6858048" cy="1143000"/>
          </a:xfrm>
        </p:spPr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2071670" y="1785927"/>
            <a:ext cx="6858048" cy="3857652"/>
          </a:xfrm>
        </p:spPr>
        <p:txBody>
          <a:bodyPr/>
          <a:lstStyle/>
          <a:p>
            <a:pPr lvl="0"/>
            <a:r>
              <a:rPr lang="sl-SI" dirty="0" smtClean="0"/>
              <a:t>Kliknite, če želite urediti sloge besedila matrice</a:t>
            </a:r>
          </a:p>
          <a:p>
            <a:pPr lvl="1"/>
            <a:r>
              <a:rPr lang="sl-SI" dirty="0" smtClean="0"/>
              <a:t>Druga raven</a:t>
            </a:r>
          </a:p>
          <a:p>
            <a:pPr lvl="2"/>
            <a:r>
              <a:rPr lang="sl-SI" dirty="0" smtClean="0"/>
              <a:t>Tretja raven</a:t>
            </a:r>
          </a:p>
          <a:p>
            <a:pPr lvl="3"/>
            <a:r>
              <a:rPr lang="sl-SI" dirty="0" smtClean="0"/>
              <a:t>Četrta raven</a:t>
            </a:r>
          </a:p>
          <a:p>
            <a:pPr lvl="4"/>
            <a:r>
              <a:rPr lang="sl-SI" dirty="0" smtClean="0"/>
              <a:t>Peta raven</a:t>
            </a:r>
            <a:endParaRPr lang="sl-SI" dirty="0"/>
          </a:p>
        </p:txBody>
      </p:sp>
      <p:pic>
        <p:nvPicPr>
          <p:cNvPr id="9" name="Slika 8" descr="pptinde3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42844" y="4999892"/>
            <a:ext cx="1714512" cy="1732371"/>
          </a:xfrm>
          <a:prstGeom prst="rect">
            <a:avLst/>
          </a:prstGeom>
        </p:spPr>
      </p:pic>
      <p:sp>
        <p:nvSpPr>
          <p:cNvPr id="12" name="Zaobljeni pravokotnik 11"/>
          <p:cNvSpPr/>
          <p:nvPr userDrawn="1"/>
        </p:nvSpPr>
        <p:spPr>
          <a:xfrm>
            <a:off x="3428992" y="6215082"/>
            <a:ext cx="4000528" cy="35719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1" name="PoljeZBesedilom 10"/>
          <p:cNvSpPr txBox="1"/>
          <p:nvPr userDrawn="1"/>
        </p:nvSpPr>
        <p:spPr>
          <a:xfrm>
            <a:off x="3721395" y="6215082"/>
            <a:ext cx="3500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 smtClean="0">
                <a:solidFill>
                  <a:schemeClr val="bg1">
                    <a:lumMod val="75000"/>
                  </a:schemeClr>
                </a:solidFill>
              </a:rPr>
              <a:t>Obiščite URL spletišča</a:t>
            </a:r>
            <a:endParaRPr lang="sl-SI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BA7B17C-CC6B-4641-A1B3-B1B77A242C33}" type="datetimeFigureOut">
              <a:rPr lang="sl-SI" smtClean="0"/>
              <a:pPr/>
              <a:t>4.12.2009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AB5BA6-16B9-40FF-BFDD-B49415394C17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BA7B17C-CC6B-4641-A1B3-B1B77A242C33}" type="datetimeFigureOut">
              <a:rPr lang="sl-SI" smtClean="0"/>
              <a:pPr/>
              <a:t>4.12.2009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AB5BA6-16B9-40FF-BFDD-B49415394C17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BA7B17C-CC6B-4641-A1B3-B1B77A242C33}" type="datetimeFigureOut">
              <a:rPr lang="sl-SI" smtClean="0"/>
              <a:pPr/>
              <a:t>4.12.2009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AB5BA6-16B9-40FF-BFDD-B49415394C17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BA7B17C-CC6B-4641-A1B3-B1B77A242C33}" type="datetimeFigureOut">
              <a:rPr lang="sl-SI" smtClean="0"/>
              <a:pPr/>
              <a:t>4.12.2009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AB5BA6-16B9-40FF-BFDD-B49415394C17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BA7B17C-CC6B-4641-A1B3-B1B77A242C33}" type="datetimeFigureOut">
              <a:rPr lang="sl-SI" smtClean="0"/>
              <a:pPr/>
              <a:t>4.12.2009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AB5BA6-16B9-40FF-BFDD-B49415394C17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BA7B17C-CC6B-4641-A1B3-B1B77A242C33}" type="datetimeFigureOut">
              <a:rPr lang="sl-SI" smtClean="0"/>
              <a:pPr/>
              <a:t>4.12.2009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AB5BA6-16B9-40FF-BFDD-B49415394C17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BA7B17C-CC6B-4641-A1B3-B1B77A242C33}" type="datetimeFigureOut">
              <a:rPr lang="sl-SI" smtClean="0"/>
              <a:pPr/>
              <a:t>4.12.2009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AB5BA6-16B9-40FF-BFDD-B49415394C17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BA7B17C-CC6B-4641-A1B3-B1B77A242C33}" type="datetimeFigureOut">
              <a:rPr lang="sl-SI" smtClean="0"/>
              <a:pPr/>
              <a:t>4.12.2009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AB5BA6-16B9-40FF-BFDD-B49415394C17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BA7B17C-CC6B-4641-A1B3-B1B77A242C33}" type="datetimeFigureOut">
              <a:rPr lang="sl-SI" smtClean="0"/>
              <a:pPr/>
              <a:t>4.12.2009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AB5BA6-16B9-40FF-BFDD-B49415394C17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ka 7" descr="pptinde2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sp>
        <p:nvSpPr>
          <p:cNvPr id="2" name="Ograda naslova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dirty="0" smtClean="0"/>
              <a:t>Kliknite, če želite urediti slog naslova matrice</a:t>
            </a:r>
            <a:endParaRPr lang="sl-SI" dirty="0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dirty="0" smtClean="0"/>
              <a:t>Kliknite, če želite urediti sloge besedila matrice</a:t>
            </a:r>
          </a:p>
          <a:p>
            <a:pPr lvl="1"/>
            <a:r>
              <a:rPr lang="sl-SI" dirty="0" smtClean="0"/>
              <a:t>Druga raven</a:t>
            </a:r>
          </a:p>
          <a:p>
            <a:pPr lvl="2"/>
            <a:r>
              <a:rPr lang="sl-SI" dirty="0" smtClean="0"/>
              <a:t>Tretja raven</a:t>
            </a:r>
          </a:p>
          <a:p>
            <a:pPr lvl="3"/>
            <a:r>
              <a:rPr lang="sl-SI" dirty="0" smtClean="0"/>
              <a:t>Četrta raven</a:t>
            </a:r>
          </a:p>
          <a:p>
            <a:pPr lvl="4"/>
            <a:r>
              <a:rPr lang="sl-SI" dirty="0" smtClean="0"/>
              <a:t>Peta raven</a:t>
            </a:r>
            <a:endParaRPr lang="sl-SI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accent6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l-SI" dirty="0" smtClean="0"/>
              <a:t>www.mojklub.si	</a:t>
            </a:r>
            <a:endParaRPr lang="sl-SI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757510"/>
          </a:xfrm>
        </p:spPr>
        <p:txBody>
          <a:bodyPr>
            <a:normAutofit/>
          </a:bodyPr>
          <a:lstStyle/>
          <a:p>
            <a:r>
              <a:rPr lang="sl-SI" dirty="0" smtClean="0"/>
              <a:t>Kaj nudi mojklub.si in</a:t>
            </a:r>
          </a:p>
          <a:p>
            <a:r>
              <a:rPr lang="sl-SI" dirty="0" smtClean="0"/>
              <a:t>kje je hudič*?</a:t>
            </a:r>
          </a:p>
          <a:p>
            <a:endParaRPr lang="sl-SI" dirty="0"/>
          </a:p>
          <a:p>
            <a:r>
              <a:rPr lang="sl-SI" sz="2400" dirty="0" smtClean="0"/>
              <a:t>* v detajlih</a:t>
            </a:r>
            <a:endParaRPr lang="sl-SI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Kaj bomo prikazali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 smtClean="0"/>
              <a:t>Kdo poganja mojklub.si</a:t>
            </a:r>
          </a:p>
          <a:p>
            <a:r>
              <a:rPr lang="sl-SI" dirty="0" smtClean="0"/>
              <a:t>Kaj je v mojklub.si</a:t>
            </a:r>
          </a:p>
          <a:p>
            <a:r>
              <a:rPr lang="sl-SI" dirty="0" smtClean="0"/>
              <a:t>Kaj imamo za vas?</a:t>
            </a:r>
          </a:p>
          <a:p>
            <a:r>
              <a:rPr lang="sl-SI" dirty="0" smtClean="0"/>
              <a:t>Kako se prijavite</a:t>
            </a:r>
          </a:p>
          <a:p>
            <a:r>
              <a:rPr lang="sl-SI" dirty="0" smtClean="0"/>
              <a:t>Prikaz</a:t>
            </a:r>
            <a:endParaRPr lang="sl-S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Kdo poganja mojklub.si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 smtClean="0"/>
              <a:t>O ekipi, ideji, zgodovini</a:t>
            </a:r>
            <a:endParaRPr lang="sl-S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dirty="0" smtClean="0"/>
              <a:t>Kaj je v mojklub.si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 smtClean="0"/>
              <a:t>Glavna vsebina in vrednost informacij (brezčasna t.j. trajna ali periodične novosti, je samo tukaj na voljo, znani strokovnjaki in/ali gosti itd)</a:t>
            </a:r>
            <a:endParaRPr lang="sl-S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dirty="0" smtClean="0"/>
              <a:t>Kaj imamo za vas?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 smtClean="0"/>
              <a:t>Prednosti!</a:t>
            </a:r>
          </a:p>
          <a:p>
            <a:r>
              <a:rPr lang="sl-SI" dirty="0" smtClean="0"/>
              <a:t>Prihranek časa, denarja ali energije (po možnosti kombinacija) za člana</a:t>
            </a:r>
            <a:endParaRPr lang="sl-S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dirty="0" smtClean="0"/>
              <a:t>Kako se prijavite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 smtClean="0"/>
              <a:t>Na kratko (ne marketinško) kako – enostavno – se je možno prijaviti, če je to takoj, še bolje</a:t>
            </a:r>
          </a:p>
          <a:p>
            <a:r>
              <a:rPr lang="sl-SI" dirty="0" smtClean="0"/>
              <a:t>Razložiti naročniški model (brez skrivanja “drobnega tiska”)</a:t>
            </a:r>
            <a:endParaRPr lang="sl-S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Prikaz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 smtClean="0"/>
              <a:t>Ekranske slike ali</a:t>
            </a:r>
          </a:p>
          <a:p>
            <a:r>
              <a:rPr lang="sl-SI" dirty="0" smtClean="0"/>
              <a:t>Demonstracija v živo (bolje)</a:t>
            </a:r>
            <a:endParaRPr lang="sl-S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Izjave članov (če je čas)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 smtClean="0"/>
              <a:t>Izjave članov plus ime, priimek in organizacija</a:t>
            </a:r>
          </a:p>
          <a:p>
            <a:r>
              <a:rPr lang="sl-SI" dirty="0" smtClean="0"/>
              <a:t>Po možnosti njihove slike</a:t>
            </a:r>
          </a:p>
          <a:p>
            <a:r>
              <a:rPr lang="sl-SI" dirty="0" smtClean="0"/>
              <a:t>Realne, ne napihnjene izjave (in ne “položene v usta”)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 smtClean="0"/>
              <a:t>Kaj smo prikazali (če je čas)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 smtClean="0"/>
              <a:t>Kdo poganja mojklub.si</a:t>
            </a:r>
          </a:p>
          <a:p>
            <a:r>
              <a:rPr lang="sl-SI" dirty="0" smtClean="0"/>
              <a:t>Kaj je v mojklub.si</a:t>
            </a:r>
          </a:p>
          <a:p>
            <a:r>
              <a:rPr lang="sl-SI" dirty="0" smtClean="0"/>
              <a:t>Kaj imamo za vas?</a:t>
            </a:r>
          </a:p>
          <a:p>
            <a:r>
              <a:rPr lang="sl-SI" dirty="0" smtClean="0"/>
              <a:t>Kako se prijavite</a:t>
            </a:r>
          </a:p>
          <a:p>
            <a:r>
              <a:rPr lang="sl-SI" dirty="0" smtClean="0"/>
              <a:t>Prikaz</a:t>
            </a:r>
            <a:endParaRPr lang="sl-S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Zaključne misli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 smtClean="0"/>
              <a:t>Poziv k akciji</a:t>
            </a:r>
          </a:p>
          <a:p>
            <a:r>
              <a:rPr lang="sl-SI" dirty="0" smtClean="0"/>
              <a:t>Popust/bonus za takojšnjo registracijo</a:t>
            </a:r>
          </a:p>
          <a:p>
            <a:r>
              <a:rPr lang="sl-SI" dirty="0" smtClean="0"/>
              <a:t>Garancija vrnitve denarja</a:t>
            </a:r>
          </a:p>
          <a:p>
            <a:r>
              <a:rPr lang="sl-SI" dirty="0" smtClean="0"/>
              <a:t>Zagotovilo enostavnega preklica naročnine</a:t>
            </a:r>
            <a:endParaRPr lang="sl-S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207</Words>
  <Application>Microsoft Office PowerPoint</Application>
  <PresentationFormat>Diaprojekcija na zaslonu (4:3)</PresentationFormat>
  <Paragraphs>39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diapozitivov</vt:lpstr>
      </vt:variant>
      <vt:variant>
        <vt:i4>10</vt:i4>
      </vt:variant>
    </vt:vector>
  </HeadingPairs>
  <TitlesOfParts>
    <vt:vector size="11" baseType="lpstr">
      <vt:lpstr>Officeova tema</vt:lpstr>
      <vt:lpstr>www.mojklub.si </vt:lpstr>
      <vt:lpstr>Kaj bomo prikazali</vt:lpstr>
      <vt:lpstr>Kdo poganja mojklub.si</vt:lpstr>
      <vt:lpstr>Kaj je v mojklub.si</vt:lpstr>
      <vt:lpstr>Kaj imamo za vas?</vt:lpstr>
      <vt:lpstr>Kako se prijavite</vt:lpstr>
      <vt:lpstr>Prikaz</vt:lpstr>
      <vt:lpstr>Izjave članov (če je čas)</vt:lpstr>
      <vt:lpstr>Kaj smo prikazali (če je čas)</vt:lpstr>
      <vt:lpstr>Zaključne misli</vt:lpstr>
    </vt:vector>
  </TitlesOfParts>
  <Company>spletin.net d.o.o.</Company>
  <LinksUpToDate>false</LinksUpToDate>
  <SharedDoc>false</SharedDoc>
  <HyperlinkBase>http://www.prezentacija.si</HyperlinkBase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Predstavitev naročniškega spletišča</dc:title>
  <dc:subject>Prodaja naročnin na spletišče</dc:subject>
  <dc:creator>Sergej Rinc</dc:creator>
  <cp:keywords>PowerPoint, PPT, predloga, naročnine, spletišče</cp:keywords>
  <dc:description>Zamenjate ozadje, barvno shemo (tukaj negativna barvna shema le za primer), dodajte sliko in je končano.</dc:description>
  <cp:lastModifiedBy>Sergej Rinc</cp:lastModifiedBy>
  <cp:revision>11</cp:revision>
  <dcterms:created xsi:type="dcterms:W3CDTF">2009-11-30T21:58:42Z</dcterms:created>
  <dcterms:modified xsi:type="dcterms:W3CDTF">2009-12-04T15:35:39Z</dcterms:modified>
  <cp:category>Poslovne predstavitve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Založnik">
    <vt:lpwstr>Mediogram</vt:lpwstr>
  </property>
  <property fmtid="{D5CDD505-2E9C-101B-9397-08002B2CF9AE}" pid="3" name="Projekt">
    <vt:lpwstr>Kako narediti predstavitev v eni uri ali prej!</vt:lpwstr>
  </property>
  <property fmtid="{D5CDD505-2E9C-101B-9397-08002B2CF9AE}" pid="4" name="Izvor">
    <vt:lpwstr>http://www.prezentacija.si</vt:lpwstr>
  </property>
</Properties>
</file>