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186A2F-87F1-4FDB-AD4E-EDA84CD310F7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3E4FC-C29D-4D0F-97A0-8282046DDD7E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dirty="0" smtClean="0"/>
              <a:t>Opomba: slika je s strani http://www.sxc.hu/photo/1065245. Če jo želite uporabiti, navedite</a:t>
            </a:r>
            <a:r>
              <a:rPr lang="sl-SI" baseline="0" dirty="0" smtClean="0"/>
              <a:t> vir na koncu prezentacije ali na začetku npr.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baseline="0" dirty="0" smtClean="0"/>
              <a:t>Slika </a:t>
            </a:r>
            <a:r>
              <a:rPr lang="sl-S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 </a:t>
            </a:r>
            <a:r>
              <a:rPr lang="sl-SI" dirty="0" smtClean="0"/>
              <a:t>http://www.sxc.hu/profile/FOTOCROMO in na tej strani tudi pošljite e-pošto avtorju. Ne pretežko</a:t>
            </a:r>
            <a:r>
              <a:rPr lang="sl-SI" baseline="0" dirty="0" smtClean="0"/>
              <a:t> za dobro sliko, kajne? Sergej Rinc, spletin.net</a:t>
            </a:r>
            <a:endParaRPr lang="sl-SI" dirty="0" smtClean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3E4FC-C29D-4D0F-97A0-8282046DDD7E}" type="slidenum">
              <a:rPr lang="sl-SI" smtClean="0"/>
              <a:pPr/>
              <a:t>1</a:t>
            </a:fld>
            <a:endParaRPr lang="sl-S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 descr="1065245_79106935.pn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81" b="500"/>
          <a:stretch>
            <a:fillRect/>
          </a:stretch>
        </p:blipFill>
        <p:spPr>
          <a:xfrm>
            <a:off x="299470" y="271978"/>
            <a:ext cx="2751476" cy="5757562"/>
          </a:xfrm>
          <a:prstGeom prst="rect">
            <a:avLst/>
          </a:prstGeom>
        </p:spPr>
      </p:pic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3143240" y="2285992"/>
            <a:ext cx="5572164" cy="335280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dirty="0" smtClean="0"/>
              <a:t>Kliknite, če želite urediti slog podnaslova matrice</a:t>
            </a:r>
            <a:endParaRPr lang="sl-SI" dirty="0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00034" y="387339"/>
            <a:ext cx="8215370" cy="1255711"/>
          </a:xfrm>
        </p:spPr>
        <p:txBody>
          <a:bodyPr/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 descr="1065245_79106935.pn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 contrast="-70000"/>
          </a:blip>
          <a:srcRect l="23089" b="499"/>
          <a:stretch>
            <a:fillRect/>
          </a:stretch>
        </p:blipFill>
        <p:spPr>
          <a:xfrm>
            <a:off x="295633" y="271978"/>
            <a:ext cx="2758351" cy="5757562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115328" cy="1285884"/>
          </a:xfrm>
        </p:spPr>
        <p:txBody>
          <a:bodyPr/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C8128D-944E-488C-B4D9-03C4A228D78D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7810FD-CDB8-4572-8FBE-901FD4F8AB9C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avokotnik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143240" y="1831995"/>
            <a:ext cx="55435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571472" y="500050"/>
            <a:ext cx="811532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grpSp>
        <p:nvGrpSpPr>
          <p:cNvPr id="11" name="Skupina 10"/>
          <p:cNvGrpSpPr/>
          <p:nvPr userDrawn="1"/>
        </p:nvGrpSpPr>
        <p:grpSpPr>
          <a:xfrm>
            <a:off x="0" y="-1"/>
            <a:ext cx="9144001" cy="6858002"/>
            <a:chOff x="0" y="-1"/>
            <a:chExt cx="9144001" cy="6858002"/>
          </a:xfrm>
          <a:solidFill>
            <a:schemeClr val="accent2">
              <a:lumMod val="50000"/>
            </a:schemeClr>
          </a:solidFill>
        </p:grpSpPr>
        <p:sp>
          <p:nvSpPr>
            <p:cNvPr id="8" name="Pravokotnik 7"/>
            <p:cNvSpPr/>
            <p:nvPr userDrawn="1"/>
          </p:nvSpPr>
          <p:spPr>
            <a:xfrm>
              <a:off x="0" y="6596743"/>
              <a:ext cx="9144000" cy="261257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7" name="Pravokotnik 6"/>
            <p:cNvSpPr/>
            <p:nvPr userDrawn="1"/>
          </p:nvSpPr>
          <p:spPr>
            <a:xfrm>
              <a:off x="0" y="0"/>
              <a:ext cx="9144000" cy="261257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9" name="Pravokotnik 8"/>
            <p:cNvSpPr/>
            <p:nvPr userDrawn="1"/>
          </p:nvSpPr>
          <p:spPr>
            <a:xfrm rot="16200000">
              <a:off x="-3286140" y="3286141"/>
              <a:ext cx="6858001" cy="285719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10" name="Pravokotnik 9"/>
            <p:cNvSpPr/>
            <p:nvPr userDrawn="1"/>
          </p:nvSpPr>
          <p:spPr>
            <a:xfrm rot="16200000">
              <a:off x="5572140" y="3286140"/>
              <a:ext cx="6858001" cy="285720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sp>
        <p:nvSpPr>
          <p:cNvPr id="13" name="Pravokotnik 12"/>
          <p:cNvSpPr/>
          <p:nvPr userDrawn="1"/>
        </p:nvSpPr>
        <p:spPr>
          <a:xfrm>
            <a:off x="295634" y="6072206"/>
            <a:ext cx="8552733" cy="514224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15" name="PoljeZBesedilom 14"/>
          <p:cNvSpPr txBox="1"/>
          <p:nvPr userDrawn="1"/>
        </p:nvSpPr>
        <p:spPr>
          <a:xfrm>
            <a:off x="3667490" y="6143644"/>
            <a:ext cx="1809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Logotip ali slogan</a:t>
            </a:r>
            <a:endParaRPr lang="sl-SI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accent3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Poslovni načrt firma d.o.o.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3143240" y="3000372"/>
            <a:ext cx="5572164" cy="2638428"/>
          </a:xfrm>
        </p:spPr>
        <p:txBody>
          <a:bodyPr/>
          <a:lstStyle/>
          <a:p>
            <a:r>
              <a:rPr lang="sl-SI" dirty="0" smtClean="0"/>
              <a:t>Lokacija</a:t>
            </a:r>
          </a:p>
          <a:p>
            <a:r>
              <a:rPr lang="sl-SI" dirty="0" smtClean="0"/>
              <a:t>Mesto, dd.mm.llll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Kaj bomo pregledali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Problem</a:t>
            </a:r>
          </a:p>
          <a:p>
            <a:r>
              <a:rPr lang="sl-SI" dirty="0" smtClean="0"/>
              <a:t>Prihodnost?</a:t>
            </a:r>
          </a:p>
          <a:p>
            <a:r>
              <a:rPr lang="sl-SI" dirty="0" smtClean="0"/>
              <a:t>Naša rešitev</a:t>
            </a:r>
          </a:p>
          <a:p>
            <a:r>
              <a:rPr lang="sl-SI" dirty="0" smtClean="0"/>
              <a:t>Ekipa</a:t>
            </a:r>
          </a:p>
          <a:p>
            <a:r>
              <a:rPr lang="sl-SI" dirty="0" smtClean="0"/>
              <a:t>Raziskava trga</a:t>
            </a:r>
          </a:p>
          <a:p>
            <a:r>
              <a:rPr lang="sl-SI" dirty="0" smtClean="0"/>
              <a:t>Prihodnost</a:t>
            </a:r>
          </a:p>
          <a:p>
            <a:r>
              <a:rPr lang="sl-SI" dirty="0" smtClean="0"/>
              <a:t>Kaj potrebujemo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Problem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Opišite problem (ustvarite željo po rešitvi</a:t>
            </a:r>
            <a:r>
              <a:rPr lang="sl-SI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8043890" cy="1285884"/>
          </a:xfrm>
        </p:spPr>
        <p:txBody>
          <a:bodyPr/>
          <a:lstStyle/>
          <a:p>
            <a:r>
              <a:rPr lang="sl-SI" dirty="0" smtClean="0"/>
              <a:t>Prihodnost?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 smtClean="0"/>
              <a:t>Kaj </a:t>
            </a:r>
            <a:r>
              <a:rPr lang="sl-SI" dirty="0"/>
              <a:t>se lahko zgodi (čas!), če ne bo rešitve za ta </a:t>
            </a:r>
            <a:r>
              <a:rPr lang="sl-SI" dirty="0" smtClean="0"/>
              <a:t>problem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8043890" cy="1285884"/>
          </a:xfrm>
        </p:spPr>
        <p:txBody>
          <a:bodyPr/>
          <a:lstStyle/>
          <a:p>
            <a:r>
              <a:rPr lang="sl-SI" dirty="0" smtClean="0"/>
              <a:t>Naša rešitev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Kako vaša rešitev odpravi </a:t>
            </a:r>
            <a:r>
              <a:rPr lang="sl-SI" dirty="0" smtClean="0"/>
              <a:t>problem (postavite sliko rešitve ali zadovoljnega testnega uporabnika na levi ipd.)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Ekipa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Predstavite sebe oz. </a:t>
            </a:r>
            <a:r>
              <a:rPr lang="sl-SI" dirty="0" smtClean="0"/>
              <a:t>Ekipo (postavite sliko oseb na levi, morda sliko pisarne ipd.)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Raziskava trga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Opišite tržno raziskavo in </a:t>
            </a:r>
            <a:r>
              <a:rPr lang="sl-SI" dirty="0" smtClean="0"/>
              <a:t>priložnosti (resnične navedbe, ne blefirajte!)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Prihodnost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Napovejte prihodnost (prag rentabilnosti, rok</a:t>
            </a:r>
            <a:r>
              <a:rPr lang="sl-SI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Kaj potrebujemo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Jasno naštejte, kaj potrebujete (investicije</a:t>
            </a:r>
            <a:r>
              <a:rPr lang="sl-SI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Kaj smo pregledali (če je čas)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Problem</a:t>
            </a:r>
          </a:p>
          <a:p>
            <a:r>
              <a:rPr lang="sl-SI" dirty="0" smtClean="0"/>
              <a:t>Prihodnost?</a:t>
            </a:r>
          </a:p>
          <a:p>
            <a:r>
              <a:rPr lang="sl-SI" dirty="0" smtClean="0"/>
              <a:t>Naša rešitev</a:t>
            </a:r>
          </a:p>
          <a:p>
            <a:r>
              <a:rPr lang="sl-SI" dirty="0" smtClean="0"/>
              <a:t>Ekipa</a:t>
            </a:r>
          </a:p>
          <a:p>
            <a:r>
              <a:rPr lang="sl-SI" dirty="0" smtClean="0"/>
              <a:t>Raziskava trga</a:t>
            </a:r>
          </a:p>
          <a:p>
            <a:r>
              <a:rPr lang="sl-SI" dirty="0" smtClean="0"/>
              <a:t>Prihodnost</a:t>
            </a:r>
          </a:p>
          <a:p>
            <a:r>
              <a:rPr lang="sl-SI" dirty="0" smtClean="0"/>
              <a:t>Kaj potrebujemo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Zaključne misli (če je čas)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Sprožite akcijo, vzpodbudite razmišljanje prisotnih (ta in prejšnji ekran le, če imate dovolj časa za prezentacijo, sicer končajte s “Kaj potrebujemo” in “Vprašanja”)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Altan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227</Words>
  <Application>Microsoft Office PowerPoint</Application>
  <PresentationFormat>Diaprojekcija na zaslonu (4:3)</PresentationFormat>
  <Paragraphs>38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2" baseType="lpstr">
      <vt:lpstr>Officeova tema</vt:lpstr>
      <vt:lpstr>Poslovni načrt firma d.o.o.</vt:lpstr>
      <vt:lpstr>Kaj bomo pregledali</vt:lpstr>
      <vt:lpstr>Problem</vt:lpstr>
      <vt:lpstr>Prihodnost?</vt:lpstr>
      <vt:lpstr>Naša rešitev</vt:lpstr>
      <vt:lpstr>Ekipa</vt:lpstr>
      <vt:lpstr>Raziskava trga</vt:lpstr>
      <vt:lpstr>Prihodnost</vt:lpstr>
      <vt:lpstr>Kaj potrebujemo</vt:lpstr>
      <vt:lpstr>Kaj smo pregledali (če je čas)</vt:lpstr>
      <vt:lpstr>Zaključne misli (če je čas)</vt:lpstr>
    </vt:vector>
  </TitlesOfParts>
  <Company>spletin.net d.o.o.</Company>
  <LinksUpToDate>false</LinksUpToDate>
  <SharedDoc>false</SharedDoc>
  <HyperlinkBase>http://www.prezentacija.si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Predstavitev poslovnega načrta</dc:title>
  <dc:subject>Predloga za PowerPoint</dc:subject>
  <dc:creator>Sergej Rinc</dc:creator>
  <cp:keywords>PowerPoint, PPT, predloga, poslovni načrt</cp:keywords>
  <dc:description>Bodite preprosti, kratki in jasni. Želim vam čimveč nagrad in poslov!</dc:description>
  <cp:lastModifiedBy>Sergej Rinc</cp:lastModifiedBy>
  <cp:revision>17</cp:revision>
  <dcterms:created xsi:type="dcterms:W3CDTF">2009-11-30T12:47:53Z</dcterms:created>
  <dcterms:modified xsi:type="dcterms:W3CDTF">2009-12-04T15:30:26Z</dcterms:modified>
  <cp:category>Poslovne predstavitve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Založnik">
    <vt:lpwstr>Mediogram</vt:lpwstr>
  </property>
  <property fmtid="{D5CDD505-2E9C-101B-9397-08002B2CF9AE}" pid="3" name="Projekt">
    <vt:lpwstr>Kako narediti predstavitev v eni uri ali prej!</vt:lpwstr>
  </property>
  <property fmtid="{D5CDD505-2E9C-101B-9397-08002B2CF9AE}" pid="4" name="Izvor">
    <vt:lpwstr>http://www.prezentacija.si</vt:lpwstr>
  </property>
</Properties>
</file>